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12192000" cy="6858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0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5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6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7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9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"/>
          <p:cNvSpPr txBox="1"/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9377426" y="4825"/>
            <a:ext cx="1218565" cy="6853555"/>
          </a:xfrm>
          <a:custGeom>
            <a:rect b="b" l="l" r="r" t="t"/>
            <a:pathLst>
              <a:path extrusionOk="0" h="6853555" w="121856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7448612" y="3694896"/>
            <a:ext cx="4743450" cy="3163570"/>
          </a:xfrm>
          <a:custGeom>
            <a:rect b="b" l="l" r="r" t="t"/>
            <a:pathLst>
              <a:path extrusionOk="0" h="3163570" w="474345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9182100" y="0"/>
            <a:ext cx="3009900" cy="6858000"/>
          </a:xfrm>
          <a:custGeom>
            <a:rect b="b" l="l" r="r" t="t"/>
            <a:pathLst>
              <a:path extrusionOk="0" h="6858000" w="30099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9602878" y="0"/>
            <a:ext cx="2589530" cy="6858000"/>
          </a:xfrm>
          <a:custGeom>
            <a:rect b="b" l="l" r="r" t="t"/>
            <a:pathLst>
              <a:path extrusionOk="0" h="6858000" w="2589529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8934450" y="3048000"/>
            <a:ext cx="3257550" cy="3810000"/>
          </a:xfrm>
          <a:custGeom>
            <a:rect b="b" l="l" r="r" t="t"/>
            <a:pathLst>
              <a:path extrusionOk="0" h="3810000" w="325755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9337930" y="0"/>
            <a:ext cx="2854325" cy="6858000"/>
          </a:xfrm>
          <a:custGeom>
            <a:rect b="b" l="l" r="r" t="t"/>
            <a:pathLst>
              <a:path extrusionOk="0" h="6858000" w="2854325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10896600" y="0"/>
            <a:ext cx="1295400" cy="6858000"/>
          </a:xfrm>
          <a:custGeom>
            <a:rect b="b" l="l" r="r" t="t"/>
            <a:pathLst>
              <a:path extrusionOk="0" h="6858000" w="12954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10936247" y="0"/>
            <a:ext cx="1256030" cy="6858000"/>
          </a:xfrm>
          <a:custGeom>
            <a:rect b="b" l="l" r="r" t="t"/>
            <a:pathLst>
              <a:path extrusionOk="0" h="6858000" w="1256029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10372725" y="3590925"/>
            <a:ext cx="1819275" cy="3267075"/>
          </a:xfrm>
          <a:custGeom>
            <a:rect b="b" l="l" r="r" t="t"/>
            <a:pathLst>
              <a:path extrusionOk="0" h="3267075" w="18192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1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7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59" name="Google Shape;59;p7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7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7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7"/>
          <p:cNvSpPr txBox="1"/>
          <p:nvPr>
            <p:ph type="ctrTitle"/>
          </p:nvPr>
        </p:nvSpPr>
        <p:spPr>
          <a:xfrm>
            <a:off x="1523999" y="19665"/>
            <a:ext cx="76296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200"/>
              <a:buFont typeface="Times New Roman"/>
              <a:buNone/>
            </a:pP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64" name="Google Shape;6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7"/>
          <p:cNvSpPr txBox="1"/>
          <p:nvPr/>
        </p:nvSpPr>
        <p:spPr>
          <a:xfrm>
            <a:off x="2554542" y="3314150"/>
            <a:ext cx="8610600" cy="26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JANANI.M</a:t>
            </a:r>
            <a:endParaRPr b="1"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 AND NMID: autanm10910924ucsc007</a:t>
            </a:r>
            <a:endParaRPr b="1"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BSC COMPUTER SCIENCE</a:t>
            </a:r>
            <a:endParaRPr b="1"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COLLEGE/ UNIVERSITY. THIRUVALLUVAR ARTS AND SCIENCE COLEGE ANAMALAI UNIVERSITY</a:t>
            </a:r>
            <a:endParaRPr b="1"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b="1"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2D83C3"/>
              </a:buClr>
              <a:buSzPts val="1100"/>
              <a:buFont typeface="Trebuchet MS"/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7" name="Google Shape;187;p16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6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6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6"/>
          <p:cNvSpPr/>
          <p:nvPr/>
        </p:nvSpPr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sp>
      <p:sp>
        <p:nvSpPr>
          <p:cNvPr id="191" name="Google Shape;191;p16"/>
          <p:cNvSpPr txBox="1"/>
          <p:nvPr>
            <p:ph type="title"/>
          </p:nvPr>
        </p:nvSpPr>
        <p:spPr>
          <a:xfrm>
            <a:off x="739775" y="654938"/>
            <a:ext cx="84804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RESULTS AND SCREENSHOTS</a:t>
            </a:r>
            <a:endParaRPr sz="4250"/>
          </a:p>
        </p:txBody>
      </p:sp>
      <p:sp>
        <p:nvSpPr>
          <p:cNvPr id="192" name="Google Shape;192;p16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3" name="Google Shape;193;p16"/>
          <p:cNvSpPr txBox="1"/>
          <p:nvPr/>
        </p:nvSpPr>
        <p:spPr>
          <a:xfrm>
            <a:off x="2743200" y="2354703"/>
            <a:ext cx="85341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4" name="Google Shape;194;p16"/>
          <p:cNvPicPr preferRelativeResize="0"/>
          <p:nvPr/>
        </p:nvPicPr>
        <p:blipFill rotWithShape="1">
          <a:blip r:embed="rId3">
            <a:alphaModFix/>
          </a:blip>
          <a:srcRect b="0" l="0" r="-18511" t="51975"/>
          <a:stretch/>
        </p:blipFill>
        <p:spPr>
          <a:xfrm>
            <a:off x="2743202" y="2019300"/>
            <a:ext cx="5850275" cy="4369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7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7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7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2" name="Google Shape;20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7"/>
          <p:cNvSpPr txBox="1"/>
          <p:nvPr>
            <p:ph type="title"/>
          </p:nvPr>
        </p:nvSpPr>
        <p:spPr>
          <a:xfrm>
            <a:off x="755332" y="385444"/>
            <a:ext cx="45786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04" name="Google Shape;204;p17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5" name="Google Shape;205;p17"/>
          <p:cNvSpPr txBox="1"/>
          <p:nvPr/>
        </p:nvSpPr>
        <p:spPr>
          <a:xfrm>
            <a:off x="1352476" y="2344863"/>
            <a:ext cx="5343600" cy="3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Developed a simple, interactive timer.</a:t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Helps users manage time efficiently.</a:t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be extended with more features like alarms, countdowns, or themes.</a:t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7"/>
          <p:cNvSpPr txBox="1"/>
          <p:nvPr/>
        </p:nvSpPr>
        <p:spPr>
          <a:xfrm>
            <a:off x="1666883" y="5711366"/>
            <a:ext cx="121920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Git Hub Link</a:t>
            </a:r>
            <a:endParaRPr b="1" i="1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7"/>
          <p:cNvSpPr txBox="1"/>
          <p:nvPr/>
        </p:nvSpPr>
        <p:spPr>
          <a:xfrm>
            <a:off x="1352463" y="6153153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https://github.com/jananipkk2007-ctrl/Janani--TNSDC-FWD-DP.git</a:t>
            </a:r>
            <a:endParaRPr b="1" i="1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/>
          <p:nvPr/>
        </p:nvSpPr>
        <p:spPr>
          <a:xfrm>
            <a:off x="2619625" y="2210750"/>
            <a:ext cx="6736080" cy="123444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Times New Roman"/>
              <a:buNone/>
            </a:pPr>
            <a:r>
              <a:rPr b="1" i="1" lang="en-US" sz="7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 TIMER </a:t>
            </a:r>
            <a:endParaRPr b="1" i="1" sz="7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2" name="Google Shape;72;p8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73" name="Google Shape;73;p8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9602878" y="0"/>
              <a:ext cx="2589529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41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41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10936247" y="0"/>
              <a:ext cx="1256029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8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8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8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8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8"/>
          <p:cNvSpPr txBox="1"/>
          <p:nvPr>
            <p:ph type="title"/>
          </p:nvPr>
        </p:nvSpPr>
        <p:spPr>
          <a:xfrm>
            <a:off x="739775" y="829627"/>
            <a:ext cx="39096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87" name="Google Shape;87;p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8" name="Google Shape;88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"/>
          <p:cNvSpPr/>
          <p:nvPr/>
        </p:nvSpPr>
        <p:spPr>
          <a:xfrm>
            <a:off x="-76200" y="28579"/>
            <a:ext cx="12481713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6" name="Google Shape;96;p9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97" name="Google Shape;97;p9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9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9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6" name="Google Shape;106;p9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9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8" name="Google Shape;108;p9"/>
          <p:cNvSpPr/>
          <p:nvPr/>
        </p:nvSpPr>
        <p:spPr>
          <a:xfrm>
            <a:off x="7362825" y="447675"/>
            <a:ext cx="361950" cy="361950"/>
          </a:xfrm>
          <a:custGeom>
            <a:rect b="b" l="l" r="r" t="t"/>
            <a:pathLst>
              <a:path extrusionOk="0" h="361950" w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9"/>
          <p:cNvSpPr/>
          <p:nvPr/>
        </p:nvSpPr>
        <p:spPr>
          <a:xfrm>
            <a:off x="11010900" y="5610225"/>
            <a:ext cx="647700" cy="647700"/>
          </a:xfrm>
          <a:custGeom>
            <a:rect b="b" l="l" r="r" t="t"/>
            <a:pathLst>
              <a:path extrusionOk="0" h="647700" w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1" name="Google Shape;111;p9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2" name="Google Shape;112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" name="Google Shape;113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4" name="Google Shape;114;p9"/>
          <p:cNvSpPr txBox="1"/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5" name="Google Shape;115;p9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6" name="Google Shape;116;p9"/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</a:t>
            </a: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Screenshots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0"/>
          <p:cNvGrpSpPr/>
          <p:nvPr/>
        </p:nvGrpSpPr>
        <p:grpSpPr>
          <a:xfrm>
            <a:off x="7991475" y="2933700"/>
            <a:ext cx="2762251" cy="3257550"/>
            <a:chOff x="7991475" y="2933700"/>
            <a:chExt cx="2762251" cy="3257550"/>
          </a:xfrm>
        </p:grpSpPr>
        <p:sp>
          <p:nvSpPr>
            <p:cNvPr id="122" name="Google Shape;122;p10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0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4" name="Google Shape;124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1475" y="2933700"/>
              <a:ext cx="2762251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5" name="Google Shape;125;p10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0"/>
          <p:cNvSpPr txBox="1"/>
          <p:nvPr>
            <p:ph type="title"/>
          </p:nvPr>
        </p:nvSpPr>
        <p:spPr>
          <a:xfrm>
            <a:off x="834072" y="575055"/>
            <a:ext cx="56370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127" name="Google Shape;12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0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p10"/>
          <p:cNvSpPr txBox="1"/>
          <p:nvPr/>
        </p:nvSpPr>
        <p:spPr>
          <a:xfrm>
            <a:off x="2152518" y="2694761"/>
            <a:ext cx="3000000" cy="29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 management is essential for productivity.</a:t>
            </a:r>
            <a:endParaRPr b="1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Users need a simple, clean, and interactive timer application.</a:t>
            </a:r>
            <a:endParaRPr b="1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Existing tools may be too complex for basic needs.</a:t>
            </a:r>
            <a:endParaRPr b="1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11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5" name="Google Shape;135;p11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1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7" name="Google Shape;137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8" name="Google Shape;138;p11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1"/>
          <p:cNvSpPr txBox="1"/>
          <p:nvPr>
            <p:ph type="title"/>
          </p:nvPr>
        </p:nvSpPr>
        <p:spPr>
          <a:xfrm>
            <a:off x="739775" y="829627"/>
            <a:ext cx="52635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PROJECT	OVERVIEW</a:t>
            </a:r>
            <a:endParaRPr sz="4250"/>
          </a:p>
        </p:txBody>
      </p:sp>
      <p:pic>
        <p:nvPicPr>
          <p:cNvPr id="140" name="Google Shape;140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1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p11"/>
          <p:cNvSpPr txBox="1"/>
          <p:nvPr/>
        </p:nvSpPr>
        <p:spPr>
          <a:xfrm>
            <a:off x="1929000" y="2595900"/>
            <a:ext cx="3000000" cy="29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web-based timer application built using HTML, CSS, and JavaScript.</a:t>
            </a:r>
            <a:endParaRPr b="1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Provides start, pause, and reset functionalities.</a:t>
            </a:r>
            <a:endParaRPr b="1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Minimal and responsive design.</a:t>
            </a:r>
            <a:endParaRPr b="1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2"/>
          <p:cNvSpPr txBox="1"/>
          <p:nvPr>
            <p:ph type="title"/>
          </p:nvPr>
        </p:nvSpPr>
        <p:spPr>
          <a:xfrm>
            <a:off x="699452" y="891793"/>
            <a:ext cx="50145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51" name="Google Shape;15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2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3" name="Google Shape;153;p12"/>
          <p:cNvSpPr txBox="1"/>
          <p:nvPr/>
        </p:nvSpPr>
        <p:spPr>
          <a:xfrm>
            <a:off x="2484037" y="2845268"/>
            <a:ext cx="3000000" cy="29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Students (study sessions, exams, practice).</a:t>
            </a:r>
            <a:endParaRPr b="1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Professionals (meetings, productivity tracking).</a:t>
            </a:r>
            <a:endParaRPr b="1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General users (daily tasks, workouts, reminders).</a:t>
            </a:r>
            <a:endParaRPr b="1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/>
          <p:nvPr/>
        </p:nvSpPr>
        <p:spPr>
          <a:xfrm>
            <a:off x="0" y="1476375"/>
            <a:ext cx="2695574" cy="3248025"/>
          </a:xfrm>
          <a:prstGeom prst="rect">
            <a:avLst/>
          </a:prstGeom>
          <a:noFill/>
          <a:ln>
            <a:noFill/>
          </a:ln>
        </p:spPr>
      </p:sp>
      <p:sp>
        <p:nvSpPr>
          <p:cNvPr id="159" name="Google Shape;159;p13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3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3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3"/>
          <p:cNvSpPr txBox="1"/>
          <p:nvPr>
            <p:ph type="title"/>
          </p:nvPr>
        </p:nvSpPr>
        <p:spPr>
          <a:xfrm>
            <a:off x="558165" y="857885"/>
            <a:ext cx="9763200" cy="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lang="en-US" sz="3600"/>
              <a:t>TOOLS AND TECHNIQUES</a:t>
            </a:r>
            <a:endParaRPr sz="3600"/>
          </a:p>
        </p:txBody>
      </p:sp>
      <p:pic>
        <p:nvPicPr>
          <p:cNvPr id="163" name="Google Shape;16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3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5" name="Google Shape;165;p13"/>
          <p:cNvSpPr txBox="1"/>
          <p:nvPr/>
        </p:nvSpPr>
        <p:spPr>
          <a:xfrm>
            <a:off x="4010388" y="2281550"/>
            <a:ext cx="3000000" cy="45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HTML5 – Structure</a:t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CSS3 (Tailwind CSS) – Styling &amp; Layout</a:t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JavaScript (Vanilla JS) – Functionality &amp; Timer logic</a:t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 Awesome – Icons</a:t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739775" y="291147"/>
            <a:ext cx="87948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rebuchet MS"/>
              <a:buNone/>
            </a:pPr>
            <a:r>
              <a:rPr b="1" lang="en-US"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POTFOLIO DESIGN AND LAYOUT</a:t>
            </a: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4" name="Google Shape;174;p14"/>
          <p:cNvSpPr/>
          <p:nvPr/>
        </p:nvSpPr>
        <p:spPr>
          <a:xfrm>
            <a:off x="10058400" y="525141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3146778" y="1342475"/>
            <a:ext cx="3000000" cy="53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Start, Pause, and Reset the timer.</a:t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Smooth animations on buttons.</a:t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Real-time countdown display.</a:t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Lightweight and runs in browser (no installation).</a:t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lang="en-US"/>
              <a:t>FEATURES AND FUNCTIONALITY</a:t>
            </a:r>
            <a:endParaRPr/>
          </a:p>
        </p:txBody>
      </p:sp>
      <p:sp>
        <p:nvSpPr>
          <p:cNvPr id="181" name="Google Shape;181;p15"/>
          <p:cNvSpPr txBox="1"/>
          <p:nvPr/>
        </p:nvSpPr>
        <p:spPr>
          <a:xfrm>
            <a:off x="3212629" y="1555211"/>
            <a:ext cx="3000000" cy="53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Start, Pause, and Reset the timer.</a:t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Smooth animations on buttons.</a:t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Real-time countdown display.</a:t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Lightweight and runs in browser (no installation).</a:t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