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2554542" y="3314150"/>
            <a:ext cx="86106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JANAN</a:t>
            </a: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I.M</a:t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</a:t>
            </a: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24131091802522007/2287A6C949CB0019D4F4371AA5CB2CF0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BSC COMPUTER SCIENCE</a:t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UNIVERSITY. THIRUVALLUVAR ARTS AND SCIENCE COLEGE ANAMALAI UNIVERSITY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2" name="Google Shape;192;p1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p16"/>
          <p:cNvPicPr preferRelativeResize="0"/>
          <p:nvPr/>
        </p:nvPicPr>
        <p:blipFill rotWithShape="1">
          <a:blip r:embed="rId3">
            <a:alphaModFix/>
          </a:blip>
          <a:srcRect b="0" l="0" r="-18511" t="51974"/>
          <a:stretch/>
        </p:blipFill>
        <p:spPr>
          <a:xfrm>
            <a:off x="2743202" y="2019300"/>
            <a:ext cx="5850275" cy="4369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7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4" name="Google Shape;204;p1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1352476" y="2344863"/>
            <a:ext cx="53436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Developed a simple, interactive timer.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users manage time efficiently.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extended with more features like alarms, countdowns, or themes.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1666883" y="5711366"/>
            <a:ext cx="12192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 Hub Link</a:t>
            </a:r>
            <a:endParaRPr b="1"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1352463" y="6153153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https://github.com/jananipkk2007-ctrl/Janani--TNSDC-FWD-DP.git</a:t>
            </a:r>
            <a:endParaRPr b="1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2619625" y="2210750"/>
            <a:ext cx="6736080" cy="123444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imes New Roman"/>
              <a:buNone/>
            </a:pPr>
            <a:r>
              <a:rPr b="1" i="1" lang="en-US" sz="7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TIMER </a:t>
            </a:r>
            <a:endParaRPr b="1" i="1" sz="7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3" name="Google Shape;73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7" name="Google Shape;97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2" name="Google Shape;112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5" name="Google Shape;115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9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0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2" name="Google Shape;122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4" name="Google Shape;124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7" name="Google Shape;12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0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0"/>
          <p:cNvSpPr txBox="1"/>
          <p:nvPr/>
        </p:nvSpPr>
        <p:spPr>
          <a:xfrm>
            <a:off x="2152518" y="2694761"/>
            <a:ext cx="30000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management is essential for productivity.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need a simple, clean, and interactive timer application.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tools may be too complex for basic needs.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1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0" name="Google Shape;14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1929000" y="2595900"/>
            <a:ext cx="30000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web-based timer application built using HTML, CSS, and JavaScript.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start, pause, and reset functionalities.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Minimal and responsive design.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2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2"/>
          <p:cNvSpPr txBox="1"/>
          <p:nvPr/>
        </p:nvSpPr>
        <p:spPr>
          <a:xfrm>
            <a:off x="2484037" y="2845268"/>
            <a:ext cx="30000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(study sessions, exams, practice).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Professionals (meetings, productivity tracking).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users (daily tasks, workouts, reminders).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3"/>
          <p:cNvSpPr txBox="1"/>
          <p:nvPr/>
        </p:nvSpPr>
        <p:spPr>
          <a:xfrm>
            <a:off x="4010388" y="2281550"/>
            <a:ext cx="30000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– Structure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CSS3 (Tailwind CSS) – Styling &amp; Layout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(Vanilla JS) – Functionality &amp; Timer logic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 Awesome – Icons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3146778" y="1342475"/>
            <a:ext cx="300000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Start, Pause, and Reset the timer.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Smooth animations on buttons.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countdown display.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Lightweight and runs in browser (no installation).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1" name="Google Shape;181;p15"/>
          <p:cNvSpPr txBox="1"/>
          <p:nvPr/>
        </p:nvSpPr>
        <p:spPr>
          <a:xfrm>
            <a:off x="3212629" y="1555211"/>
            <a:ext cx="300000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Start, Pause, and Reset the timer.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Smooth animations on buttons.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countdown display.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Lightweight and runs in browser (no installation).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