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722" autoAdjust="0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3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3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933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5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44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6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1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5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4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5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33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0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D9C3D2-8B45-4AA6-B3D6-ED0C66B60B39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6E31DA-3BD6-4C75-9721-7B3281DA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fl8qib" TargetMode="External"/><Relationship Id="rId2" Type="http://schemas.openxmlformats.org/officeDocument/2006/relationships/hyperlink" Target="https://www.thesparksfoundationsingapor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eMvYg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0"/>
            <a:ext cx="9144000" cy="23876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BANKING SYSTEM WEBSITE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074533"/>
            <a:ext cx="9144000" cy="2357437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at Sparks Foundation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#GRIPMAY21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002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0003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8349"/>
            <a:ext cx="9601196" cy="38121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583" y="2556932"/>
            <a:ext cx="10084158" cy="34832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bank is a financial institution and a financial intermediary that accepts deposits and channels those deposits into lending activities, either directly or through capital market. 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Bank is a basic bank where we can transfer money from our account to the client and see the transaction history.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website for money transfer to gain the knowledge of the website creation.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front end development of website is involved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AIM:</a:t>
            </a:r>
            <a:r>
              <a:rPr lang="en-IN" dirty="0" smtClean="0"/>
              <a:t> To create a basic banking front end website with 10 client account sample data and transfer the money from our account to client.</a:t>
            </a:r>
          </a:p>
          <a:p>
            <a:r>
              <a:rPr lang="en-IN" b="1" dirty="0" smtClean="0"/>
              <a:t>SCOPE:</a:t>
            </a:r>
            <a:r>
              <a:rPr lang="en-IN" dirty="0" smtClean="0"/>
              <a:t> Basic front end website for easy online share, and can develop with database for further.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Tools Used: HTML (100%)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2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04999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249" y="2009104"/>
            <a:ext cx="9601196" cy="40728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dynamic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creating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dummy data in database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customers.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table will have basic fields such as name,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email, current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etc. Transfers table will record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happened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Home Page &gt; View all Customers &gt; Select and View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Customer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Transfer Money &gt; Select customer to transfer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View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Customers 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Page. No User Creation. Only transfer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money between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users.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669702"/>
            <a:ext cx="6465194" cy="4056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22" y="2562897"/>
            <a:ext cx="5396248" cy="3657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73108"/>
              </p:ext>
            </p:extLst>
          </p:nvPr>
        </p:nvGraphicFramePr>
        <p:xfrm>
          <a:off x="7701566" y="1120462"/>
          <a:ext cx="3322749" cy="746975"/>
        </p:xfrm>
        <a:graphic>
          <a:graphicData uri="http://schemas.openxmlformats.org/drawingml/2006/table">
            <a:tbl>
              <a:tblPr/>
              <a:tblGrid>
                <a:gridCol w="3322749"/>
              </a:tblGrid>
              <a:tr h="746975">
                <a:tc>
                  <a:txBody>
                    <a:bodyPr/>
                    <a:lstStyle/>
                    <a:p>
                      <a:r>
                        <a:rPr lang="en-I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89370"/>
              </p:ext>
            </p:extLst>
          </p:nvPr>
        </p:nvGraphicFramePr>
        <p:xfrm>
          <a:off x="1223493" y="4906851"/>
          <a:ext cx="2884868" cy="396240"/>
        </p:xfrm>
        <a:graphic>
          <a:graphicData uri="http://schemas.openxmlformats.org/drawingml/2006/table">
            <a:tbl>
              <a:tblPr/>
              <a:tblGrid>
                <a:gridCol w="2884868"/>
              </a:tblGrid>
              <a:tr h="347729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Fig: Home page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90578"/>
              </p:ext>
            </p:extLst>
          </p:nvPr>
        </p:nvGraphicFramePr>
        <p:xfrm>
          <a:off x="4159876" y="5782614"/>
          <a:ext cx="1854558" cy="396240"/>
        </p:xfrm>
        <a:graphic>
          <a:graphicData uri="http://schemas.openxmlformats.org/drawingml/2006/table">
            <a:tbl>
              <a:tblPr/>
              <a:tblGrid>
                <a:gridCol w="1854558"/>
              </a:tblGrid>
              <a:tr h="334851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Fig: Customer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5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017431"/>
            <a:ext cx="9601196" cy="485843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hear by 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 for giving me the opportunity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Sparksfoundation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Place where we get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our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Sparks website</a:t>
            </a:r>
            <a:r>
              <a:rPr lang="en-US" b="1" dirty="0" smtClean="0"/>
              <a:t>: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://www.thesparksfoundationsingapore.org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Github</a:t>
            </a:r>
            <a:r>
              <a:rPr lang="en-US" b="1" dirty="0"/>
              <a:t> Link: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bit.ly/3fl8qib</a:t>
            </a:r>
            <a:endParaRPr lang="en-US" b="1" dirty="0" smtClean="0"/>
          </a:p>
          <a:p>
            <a:r>
              <a:rPr lang="en-US" b="1" dirty="0" smtClean="0"/>
              <a:t>For any </a:t>
            </a:r>
            <a:r>
              <a:rPr lang="en-US" b="1" dirty="0"/>
              <a:t>query: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bit.ly/3eMvYgI</a:t>
            </a:r>
            <a:endParaRPr lang="en-US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6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19" y="2540476"/>
            <a:ext cx="9601196" cy="130386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09903"/>
              </p:ext>
            </p:extLst>
          </p:nvPr>
        </p:nvGraphicFramePr>
        <p:xfrm>
          <a:off x="8023539" y="5409127"/>
          <a:ext cx="3696236" cy="701040"/>
        </p:xfrm>
        <a:graphic>
          <a:graphicData uri="http://schemas.openxmlformats.org/drawingml/2006/table">
            <a:tbl>
              <a:tblPr/>
              <a:tblGrid>
                <a:gridCol w="3696236"/>
              </a:tblGrid>
              <a:tr h="425003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BY:</a:t>
                      </a:r>
                    </a:p>
                    <a:p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Janani Naga Sai</a:t>
                      </a:r>
                      <a:r>
                        <a:rPr lang="en-I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Pravallika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185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BASIC BANKING SYSTEM WEBSITE</vt:lpstr>
      <vt:lpstr> AGENDA</vt:lpstr>
      <vt:lpstr>INTRODUCTION</vt:lpstr>
      <vt:lpstr>OBJECTIVE</vt:lpstr>
      <vt:lpstr>DESCRIPTION</vt:lpstr>
      <vt:lpstr>PowerPoint Presentation</vt:lpstr>
      <vt:lpstr>PowerPoint Presentation</vt:lpstr>
      <vt:lpstr>THANKYOU!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BANKING SYSTEM WEBSITE</dc:title>
  <dc:creator>Microsoft account</dc:creator>
  <cp:lastModifiedBy>Microsoft account</cp:lastModifiedBy>
  <cp:revision>7</cp:revision>
  <dcterms:created xsi:type="dcterms:W3CDTF">2021-05-15T09:57:11Z</dcterms:created>
  <dcterms:modified xsi:type="dcterms:W3CDTF">2021-05-15T11:19:23Z</dcterms:modified>
</cp:coreProperties>
</file>