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Sibilin sanoliya John" initials="SsJ" lastIdx="1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320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commentAuthors" Target="commentAuthors.xml"/><Relationship Id="rId2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2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2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2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6" descr="Droplets-HD-Title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algn="ctr" indent="0" marL="0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5436D35-2ED5-4076-990B-38BE3DE8B943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897A66-BB60-4FDB-942E-C08C81ED04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5" name="Picture 9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1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dir="t" rig="threeP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algn="ctr"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92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algn="ctr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5436D35-2ED5-4076-990B-38BE3DE8B943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104869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897A66-BB60-4FDB-942E-C08C81ED04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Picture 7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9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algn="ctr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5436D35-2ED5-4076-990B-38BE3DE8B943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104864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897A66-BB60-4FDB-942E-C08C81ED04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Picture 10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8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9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5436D35-2ED5-4076-990B-38BE3DE8B943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104868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897A66-BB60-4FDB-942E-C08C81ED040F}" type="slidenum">
              <a:rPr lang="en-IN" smtClean="0"/>
              <a:t>‹#›</a:t>
            </a:fld>
            <a:endParaRPr lang="en-IN"/>
          </a:p>
        </p:txBody>
      </p:sp>
      <p:sp>
        <p:nvSpPr>
          <p:cNvPr id="1048683" name="TextBox 12"/>
          <p:cNvSpPr txBox="1"/>
          <p:nvPr/>
        </p:nvSpPr>
        <p:spPr>
          <a:xfrm>
            <a:off x="1001488" y="75416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84" name="TextBox 13"/>
          <p:cNvSpPr txBox="1"/>
          <p:nvPr/>
        </p:nvSpPr>
        <p:spPr>
          <a:xfrm>
            <a:off x="10557558" y="29935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Picture 7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algn="ctr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5436D35-2ED5-4076-990B-38BE3DE8B943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104863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897A66-BB60-4FDB-942E-C08C81ED04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7" name="Picture 12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70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3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algn="ctr" indent="0" marL="0">
              <a:lnSpc>
                <a:spcPct val="85000"/>
              </a:lnSpc>
              <a:buNone/>
              <a:defRPr b="0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4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algn="ctr" indent="0" marL="0">
              <a:lnSpc>
                <a:spcPct val="85000"/>
              </a:lnSpc>
              <a:buNone/>
              <a:defRPr b="0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6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algn="ctr" indent="0" marL="0">
              <a:lnSpc>
                <a:spcPct val="85000"/>
              </a:lnSpc>
              <a:buNone/>
              <a:defRPr b="0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8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5436D35-2ED5-4076-990B-38BE3DE8B943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10487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897A66-BB60-4FDB-942E-C08C81ED04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Picture 15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algn="ctr" indent="0" marL="0">
              <a:lnSpc>
                <a:spcPct val="85000"/>
              </a:lnSpc>
              <a:buNone/>
              <a:defRPr b="0" sz="22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Picture Placeholder 2"/>
          <p:cNvSpPr>
            <a:spLocks noChangeAspect="1" noGrp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dir="t" rig="threeP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46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algn="ctr" indent="0" marL="0">
              <a:lnSpc>
                <a:spcPct val="85000"/>
              </a:lnSpc>
              <a:buNone/>
              <a:defRPr b="0" sz="22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8" name="Picture Placeholder 2"/>
          <p:cNvSpPr>
            <a:spLocks noChangeAspect="1" noGrp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dir="t" rig="threeP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49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algn="ctr" indent="0" marL="0">
              <a:lnSpc>
                <a:spcPct val="85000"/>
              </a:lnSpc>
              <a:buNone/>
              <a:defRPr b="0" sz="22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1" name="Picture Placeholder 2"/>
          <p:cNvSpPr>
            <a:spLocks noChangeAspect="1" noGrp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dir="t" rig="threeP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52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5436D35-2ED5-4076-990B-38BE3DE8B943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104865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897A66-BB60-4FDB-942E-C08C81ED04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9" name="Picture 7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7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9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5436D35-2ED5-4076-990B-38BE3DE8B943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10487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897A66-BB60-4FDB-942E-C08C81ED04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Picture 8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67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/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3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5436D35-2ED5-4076-990B-38BE3DE8B943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10486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897A66-BB60-4FDB-942E-C08C81ED04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5436D35-2ED5-4076-990B-38BE3DE8B943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897A66-BB60-4FDB-942E-C08C81ED04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4" name="Picture 2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68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6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5436D35-2ED5-4076-990B-38BE3DE8B943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10486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897A66-BB60-4FDB-942E-C08C81ED04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8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7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algn="ctr" indent="0" marL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5436D35-2ED5-4076-990B-38BE3DE8B943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10486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897A66-BB60-4FDB-942E-C08C81ED04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6" name="Picture 9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7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8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5436D35-2ED5-4076-990B-38BE3DE8B943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104870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897A66-BB60-4FDB-942E-C08C81ED04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Picture 14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2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indent="0" marL="0">
              <a:lnSpc>
                <a:spcPct val="85000"/>
              </a:lnSpc>
              <a:buNone/>
              <a:defRPr b="0" sz="26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indent="0" marL="0">
              <a:lnSpc>
                <a:spcPct val="85000"/>
              </a:lnSpc>
              <a:buNone/>
              <a:defRPr b="0" sz="26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5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5436D35-2ED5-4076-990B-38BE3DE8B943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104866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897A66-BB60-4FDB-942E-C08C81ED04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Picture 7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5436D35-2ED5-4076-990B-38BE3DE8B943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104863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897A66-BB60-4FDB-942E-C08C81ED04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Picture 6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66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5436D35-2ED5-4076-990B-38BE3DE8B943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104867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897A66-BB60-4FDB-942E-C08C81ED04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8" name="Picture 10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71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3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algn="ctr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5436D35-2ED5-4076-990B-38BE3DE8B943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104871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897A66-BB60-4FDB-942E-C08C81ED04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9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6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dir="t" rig="threeP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597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algn="ctr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59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5436D35-2ED5-4076-990B-38BE3DE8B943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104859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8897A66-BB60-4FDB-942E-C08C81ED040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image" Target="../media/image3.png"/><Relationship Id="rId2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9">
            <a:alphaModFix/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/>
          <a:noFill/>
        </p:spPr>
      </p:pic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5436D35-2ED5-4076-990B-38BE3DE8B943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8897A66-BB60-4FDB-942E-C08C81ED040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aseline="0" cap="all" sz="3600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baseline="0" cap="all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baseline="0" cap="all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baseline="0" cap="all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baseline="0" cap="all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baseline="0" cap="all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baseline="0" cap="all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baseline="0" cap="all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baseline="0" cap="all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baseline="0" cap="all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9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9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9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9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9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9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9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9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1413164" y="706580"/>
            <a:ext cx="9144000" cy="1562605"/>
          </a:xfrm>
        </p:spPr>
        <p:txBody>
          <a:bodyPr/>
          <a:p>
            <a:pPr algn="ctr"/>
            <a:r>
              <a:rPr dirty="0" sz="3200" lang="en-US">
                <a:latin typeface="Algerian" panose="04020705040A02060702" pitchFamily="82" charset="0"/>
              </a:rPr>
              <a:t>K Ramakrishnan college of ENGINEERING</a:t>
            </a:r>
            <a:br>
              <a:rPr dirty="0" sz="3200" lang="en-US">
                <a:latin typeface="Algerian" panose="04020705040A02060702" pitchFamily="82" charset="0"/>
              </a:rPr>
            </a:br>
            <a:r>
              <a:rPr dirty="0" sz="3200" lang="en-US">
                <a:latin typeface="Algerian" panose="04020705040A02060702" pitchFamily="82" charset="0"/>
              </a:rPr>
              <a:t>(autonomous)</a:t>
            </a:r>
            <a:br>
              <a:rPr dirty="0" sz="3200" lang="en-US">
                <a:latin typeface="Algerian" panose="04020705040A02060702" pitchFamily="82" charset="0"/>
              </a:rPr>
            </a:br>
            <a:r>
              <a:rPr dirty="0" sz="3200" lang="en-US">
                <a:latin typeface="Algerian" panose="04020705040A02060702" pitchFamily="82" charset="0"/>
              </a:rPr>
              <a:t>department of cse</a:t>
            </a:r>
            <a:endParaRPr dirty="0" sz="3200" lang="en-IN">
              <a:latin typeface="Algerian" panose="04020705040A02060702" pitchFamily="82" charset="0"/>
            </a:endParaRPr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897467" y="2476908"/>
            <a:ext cx="10651216" cy="3491335"/>
          </a:xfrm>
        </p:spPr>
        <p:txBody>
          <a:bodyPr>
            <a:normAutofit/>
          </a:bodyPr>
          <a:p>
            <a:pPr algn="l"/>
            <a:r>
              <a:rPr dirty="0" sz="7000" lang="en-US">
                <a:solidFill>
                  <a:srgbClr val="FF0000"/>
                </a:solidFill>
              </a:rPr>
              <a:t>		                        </a:t>
            </a:r>
            <a:r>
              <a:rPr b="1" dirty="0" sz="16000" lang="en-US">
                <a:solidFill>
                  <a:srgbClr val="FF0000"/>
                </a:solidFill>
              </a:rPr>
              <a:t>DIGITAL JEWELLRY                     </a:t>
            </a:r>
          </a:p>
          <a:p>
            <a:pPr algn="l"/>
            <a:r>
              <a:rPr dirty="0" sz="70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</a:t>
            </a:r>
          </a:p>
          <a:p>
            <a:pPr algn="just"/>
            <a:r>
              <a:rPr dirty="0" sz="62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</a:p>
          <a:p>
            <a:pPr algn="just"/>
            <a:r>
              <a:rPr altLang="en-US" dirty="0" sz="62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62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62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62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62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dirty="0" sz="62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62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sz="62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62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62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62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sz="62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altLang="en-US" lang="zh-CN"/>
          </a:p>
          <a:p>
            <a:pPr algn="just"/>
            <a:r>
              <a:rPr dirty="0" sz="62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                                             							                                                                      Presented by</a:t>
            </a:r>
          </a:p>
          <a:p>
            <a:pPr algn="just"/>
            <a:r>
              <a:rPr altLang="en-US" dirty="0" sz="62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62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altLang="en-US" lang="zh-CN"/>
          </a:p>
          <a:p>
            <a:pPr algn="just" lvl="8"/>
            <a:r>
              <a:rPr dirty="0" sz="5600" lang="en-I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DHIVYDHARSHINI N(CSA2132)</a:t>
            </a:r>
          </a:p>
          <a:p>
            <a:pPr algn="just" lvl="8"/>
            <a:r>
              <a:rPr dirty="0" sz="5600" lang="en-I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DIVYADHARSHINI M(CSA2135)</a:t>
            </a:r>
          </a:p>
          <a:p>
            <a:pPr algn="just" lvl="8"/>
            <a:r>
              <a:rPr dirty="0" sz="5600" lang="en-I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DONA VERGINIYA N(CSA2136)</a:t>
            </a:r>
          </a:p>
          <a:p>
            <a:pPr algn="just" lvl="8"/>
            <a:r>
              <a:rPr dirty="0" sz="5600" lang="en-I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JANANI SELVI J(CSA2149)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648163" y="1192272"/>
            <a:ext cx="6873240" cy="457200"/>
          </a:xfrm>
        </p:spPr>
        <p:txBody>
          <a:bodyPr>
            <a:noAutofit/>
          </a:bodyPr>
          <a:p>
            <a:pPr algn="ctr"/>
            <a:r>
              <a:rPr b="1" dirty="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ring</a:t>
            </a:r>
            <a:endParaRPr b="1" dirty="0" lang="en-I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0" name="Picture 4"/>
          <p:cNvPicPr>
            <a:picLocks noChangeAspect="1" noGrp="1" noChangeArrowheads="1"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25578" r="25578"/>
          <a:stretch>
            <a:fillRect/>
          </a:stretch>
        </p:blipFill>
        <p:spPr bwMode="auto">
          <a:xfrm>
            <a:off x="8107218" y="393714"/>
            <a:ext cx="3892550" cy="5838825"/>
          </a:xfrm>
          <a:prstGeom prst="rect"/>
          <a:noFill/>
        </p:spPr>
      </p:pic>
      <p:sp>
        <p:nvSpPr>
          <p:cNvPr id="1048616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105" y="1947855"/>
            <a:ext cx="7386205" cy="4125686"/>
          </a:xfrm>
        </p:spPr>
        <p:txBody>
          <a:bodyPr>
            <a:normAutofit/>
          </a:bodyPr>
          <a:p>
            <a:pPr algn="just" fontAlgn="base" indent="-285750" marL="285750">
              <a:buFont typeface="Wingdings" panose="05000000000000000000" pitchFamily="2" charset="2"/>
              <a:buChar char="Ø"/>
            </a:pPr>
            <a:r>
              <a:rPr b="1" dirty="0" sz="3200" lang="en-IN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cap="none" dirty="0" sz="2800" lang="en-IN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java ring is </a:t>
            </a:r>
            <a:r>
              <a:rPr cap="none" dirty="0" sz="2800" lang="en-IN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used for protecting purpose.</a:t>
            </a:r>
          </a:p>
          <a:p>
            <a:pPr algn="just" fontAlgn="base" indent="-285750" marL="285750">
              <a:buFont typeface="Wingdings" panose="05000000000000000000" pitchFamily="2" charset="2"/>
              <a:buChar char="Ø"/>
            </a:pPr>
            <a:r>
              <a:rPr cap="none"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It will automatically unlock the doors and log onto the systems.</a:t>
            </a:r>
          </a:p>
          <a:p>
            <a:pPr algn="just" fontAlgn="base" indent="-285750" marL="285750">
              <a:buFont typeface="Wingdings" panose="05000000000000000000" pitchFamily="2" charset="2"/>
              <a:buChar char="Ø"/>
            </a:pPr>
            <a:r>
              <a:rPr cap="none" dirty="0" sz="2800" lang="en-IN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java ring is a stainless-steel ring, 16-millimeters (0.6 inches) in diameter, which houses a 1-million-transistor processor, called an </a:t>
            </a:r>
            <a:r>
              <a:rPr cap="none" dirty="0" sz="2800" lang="en-IN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ibutton</a:t>
            </a:r>
            <a:r>
              <a:rPr cap="none" dirty="0" sz="2800" lang="en-IN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cap="none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685800" y="297873"/>
            <a:ext cx="6873240" cy="540327"/>
          </a:xfrm>
        </p:spPr>
        <p:txBody>
          <a:bodyPr>
            <a:noAutofit/>
          </a:bodyPr>
          <a:p>
            <a:pPr algn="ctr"/>
            <a:r>
              <a:rPr b="1" dirty="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 ring</a:t>
            </a:r>
            <a:endParaRPr b="1" dirty="0" lang="en-I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1" name="Picture 2"/>
          <p:cNvPicPr>
            <a:picLocks noChangeAspect="1" noGrp="1" noChangeArrowheads="1"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23818" r="23818"/>
          <a:stretch>
            <a:fillRect/>
          </a:stretch>
        </p:blipFill>
        <p:spPr bwMode="auto">
          <a:xfrm>
            <a:off x="8547021" y="838200"/>
            <a:ext cx="3255358" cy="5181600"/>
          </a:xfrm>
          <a:prstGeom prst="rect"/>
          <a:noFill/>
        </p:spPr>
      </p:pic>
      <p:sp>
        <p:nvSpPr>
          <p:cNvPr id="1048618" name="Text Placeholder 3"/>
          <p:cNvSpPr>
            <a:spLocks noGrp="1"/>
          </p:cNvSpPr>
          <p:nvPr>
            <p:ph type="body" sz="half" idx="2"/>
          </p:nvPr>
        </p:nvSpPr>
        <p:spPr>
          <a:xfrm>
            <a:off x="281247" y="847825"/>
            <a:ext cx="8059189" cy="5370095"/>
          </a:xfrm>
        </p:spPr>
        <p:txBody>
          <a:bodyPr>
            <a:normAutofit/>
          </a:bodyPr>
          <a:p>
            <a:pPr algn="l" indent="-457200" marL="457200">
              <a:buFont typeface="Wingdings" panose="05000000000000000000" pitchFamily="2" charset="2"/>
              <a:buChar char="Ø"/>
            </a:pPr>
            <a:r>
              <a:rPr cap="none" dirty="0" sz="3000" lang="en-IN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mouse-ring that </a:t>
            </a:r>
            <a:r>
              <a:rPr cap="none" dirty="0" sz="3000" lang="en-IN" u="sng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IBM </a:t>
            </a:r>
            <a:r>
              <a:rPr cap="none" dirty="0" sz="3000" lang="en-IN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developing will use the company’s track point technology to wirelessly move the cursor on a computer monitor display. </a:t>
            </a:r>
          </a:p>
          <a:p>
            <a:pPr algn="l" indent="-457200" marL="457200">
              <a:buFont typeface="Wingdings" panose="05000000000000000000" pitchFamily="2" charset="2"/>
              <a:buChar char="Ø"/>
            </a:pPr>
            <a:r>
              <a:rPr cap="none" dirty="0" sz="3000" lang="en-IN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You’re probably most familiar with track point as the little button embedded in the keyboard of some laptops. </a:t>
            </a:r>
          </a:p>
          <a:p>
            <a:pPr algn="l" indent="-457200" marL="457200">
              <a:buFont typeface="Wingdings" panose="05000000000000000000" pitchFamily="2" charset="2"/>
              <a:buChar char="Ø"/>
            </a:pPr>
            <a:r>
              <a:rPr cap="none" dirty="0" sz="3000" lang="en-IN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IBM researchers have transferred track point technology to a ring, which looks something like a black pearl ring. 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960784" y="1465227"/>
            <a:ext cx="6873240" cy="493843"/>
          </a:xfrm>
        </p:spPr>
        <p:txBody>
          <a:bodyPr>
            <a:noAutofit/>
          </a:bodyPr>
          <a:p>
            <a:pPr algn="ctr"/>
            <a:r>
              <a:rPr b="1" dirty="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Garnet ring</a:t>
            </a:r>
            <a:endParaRPr b="1" dirty="0" lang="en-I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Picture 2"/>
          <p:cNvPicPr>
            <a:picLocks noChangeAspect="1" noGrp="1" noChangeArrowheads="1"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17709" r="17709"/>
          <a:stretch>
            <a:fillRect/>
          </a:stretch>
        </p:blipFill>
        <p:spPr bwMode="auto">
          <a:xfrm>
            <a:off x="8713276" y="639316"/>
            <a:ext cx="3255358" cy="5181600"/>
          </a:xfrm>
          <a:prstGeom prst="rect"/>
          <a:noFill/>
        </p:spPr>
      </p:pic>
      <p:sp>
        <p:nvSpPr>
          <p:cNvPr id="1048620" name="Text Placeholder 3"/>
          <p:cNvSpPr>
            <a:spLocks noGrp="1"/>
          </p:cNvSpPr>
          <p:nvPr>
            <p:ph type="body" sz="half" idx="2"/>
          </p:nvPr>
        </p:nvSpPr>
        <p:spPr>
          <a:xfrm>
            <a:off x="338869" y="2459585"/>
            <a:ext cx="8117070" cy="1746656"/>
          </a:xfrm>
        </p:spPr>
        <p:txBody>
          <a:bodyPr>
            <a:norm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cap="none" dirty="0" sz="2800" lang="en-IN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ring contains a microprocessor.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cap="none" dirty="0" sz="2800" lang="en-IN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vibrates to let you know that you have received a message from someone.</a:t>
            </a:r>
            <a:endParaRPr cap="none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616345" y="1284472"/>
            <a:ext cx="6873240" cy="752475"/>
          </a:xfrm>
        </p:spPr>
        <p:txBody>
          <a:bodyPr>
            <a:normAutofit/>
          </a:bodyPr>
          <a:p>
            <a:pPr algn="ctr"/>
            <a:r>
              <a:rPr b="1" dirty="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b="1" dirty="0" lang="en-I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3" name="Picture 2"/>
          <p:cNvPicPr>
            <a:picLocks noChangeAspect="1" noGrp="1" noChangeArrowheads="1"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24944" r="24944"/>
          <a:stretch>
            <a:fillRect/>
          </a:stretch>
        </p:blipFill>
        <p:spPr bwMode="auto">
          <a:xfrm>
            <a:off x="7808209" y="951932"/>
            <a:ext cx="3255358" cy="5181600"/>
          </a:xfrm>
          <a:prstGeom prst="rect"/>
          <a:noFill/>
        </p:spPr>
      </p:pic>
      <p:sp>
        <p:nvSpPr>
          <p:cNvPr id="1048622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6787" y="2583251"/>
            <a:ext cx="5372356" cy="2681768"/>
          </a:xfrm>
        </p:spPr>
        <p:txBody>
          <a:bodyPr>
            <a:norm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cap="none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Wireless wearable technology.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cap="none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Easy to carry every where.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cap="none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security.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cap="none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Natural interaction with the user</a:t>
            </a:r>
            <a:r>
              <a:rPr cap="none" dirty="0" sz="2800" lang="en-US"/>
              <a:t>.</a:t>
            </a:r>
            <a:endParaRPr cap="none" dirty="0" sz="2800"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xfrm>
            <a:off x="663505" y="1188720"/>
            <a:ext cx="6873240" cy="604680"/>
          </a:xfrm>
        </p:spPr>
        <p:txBody>
          <a:bodyPr>
            <a:noAutofit/>
          </a:bodyPr>
          <a:p>
            <a:pPr algn="ctr"/>
            <a:r>
              <a:rPr b="1" dirty="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b="1" dirty="0" lang="en-I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Picture 2"/>
          <p:cNvPicPr>
            <a:picLocks noChangeAspect="1" noGrp="1" noChangeArrowheads="1"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32327" r="32327"/>
          <a:stretch>
            <a:fillRect/>
          </a:stretch>
        </p:blipFill>
        <p:spPr bwMode="auto">
          <a:xfrm>
            <a:off x="8273137" y="1046562"/>
            <a:ext cx="3255358" cy="5181600"/>
          </a:xfrm>
          <a:prstGeom prst="rect"/>
          <a:noFill/>
        </p:spPr>
      </p:pic>
      <p:sp>
        <p:nvSpPr>
          <p:cNvPr id="104862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1879" y="2191522"/>
            <a:ext cx="7756492" cy="3477758"/>
          </a:xfrm>
        </p:spPr>
        <p:txBody>
          <a:bodyPr>
            <a:norm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cap="none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Display is very small.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cap="none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Rays may be harmful.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cap="none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No waterproof so care should be taken.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cap="none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Very expensive to afford.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endParaRPr dirty="0" sz="2800" lang="en-US"/>
          </a:p>
        </p:txBody>
      </p:sp>
      <p:sp>
        <p:nvSpPr>
          <p:cNvPr id="1048625" name="Picture Placeholder 2"/>
          <p:cNvSpPr txBox="1"/>
          <p:nvPr/>
        </p:nvSpPr>
        <p:spPr>
          <a:xfrm>
            <a:off x="8013638" y="903641"/>
            <a:ext cx="3644962" cy="5467443"/>
          </a:xfrm>
          <a:prstGeom prst="rect"/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2775234" y="1164376"/>
            <a:ext cx="6873240" cy="523875"/>
          </a:xfrm>
        </p:spPr>
        <p:txBody>
          <a:bodyPr>
            <a:noAutofit/>
          </a:bodyPr>
          <a:p>
            <a:pPr algn="ctr"/>
            <a:r>
              <a:rPr b="1" dirty="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1" dirty="0" lang="en-I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7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3265" y="2198205"/>
            <a:ext cx="9277178" cy="3365198"/>
          </a:xfrm>
        </p:spPr>
        <p:txBody>
          <a:bodyPr>
            <a:norm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cap="none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basic idea behind the digital </a:t>
            </a:r>
            <a:r>
              <a:rPr cap="none" dirty="0" sz="2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jewellry</a:t>
            </a:r>
            <a:r>
              <a:rPr cap="none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concept is to have wireless communication and wearable computers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cap="none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Its hoped to be marketable soon….</a:t>
            </a:r>
            <a:endParaRPr cap="none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1790700" y="2753611"/>
            <a:ext cx="8610600" cy="1293028"/>
          </a:xfrm>
        </p:spPr>
        <p:txBody>
          <a:bodyPr>
            <a:normAutofit/>
          </a:bodyPr>
          <a:p>
            <a:pPr algn="ctr"/>
            <a:r>
              <a:rPr b="1" dirty="0" sz="720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b="1" dirty="0" sz="7200" lang="en-I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47750"/>
          </a:xfrm>
        </p:spPr>
        <p:txBody>
          <a:bodyPr>
            <a:normAutofit/>
          </a:bodyPr>
          <a:p>
            <a:r>
              <a:rPr dirty="0" sz="2000" lang="en-US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dirty="0" sz="2000" lang="en-IN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>
          <a:xfrm>
            <a:off x="677334" y="476251"/>
            <a:ext cx="9304866" cy="5565112"/>
          </a:xfrm>
        </p:spPr>
        <p:txBody>
          <a:bodyPr>
            <a:normAutofit fontScale="90625" lnSpcReduction="20000"/>
          </a:bodyPr>
          <a:p>
            <a:pPr algn="ctr" indent="0" marL="0">
              <a:buNone/>
            </a:pPr>
            <a:r>
              <a:rPr b="1" dirty="0" sz="3200" lang="en-US">
                <a:solidFill>
                  <a:srgbClr val="FF0000"/>
                </a:solidFill>
              </a:rPr>
              <a:t>AGENDA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3200" lang="en-US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3200" lang="en-US">
                <a:latin typeface="Calibri" panose="020F0502020204030204" pitchFamily="34" charset="0"/>
                <a:cs typeface="Calibri" panose="020F0502020204030204" pitchFamily="34" charset="0"/>
              </a:rPr>
              <a:t>How it works?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3200" lang="en-US">
                <a:latin typeface="Calibri" panose="020F0502020204030204" pitchFamily="34" charset="0"/>
                <a:cs typeface="Calibri" panose="020F0502020204030204" pitchFamily="34" charset="0"/>
              </a:rPr>
              <a:t>Components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3200" lang="en-US">
                <a:latin typeface="Calibri" panose="020F0502020204030204" pitchFamily="34" charset="0"/>
                <a:cs typeface="Calibri" panose="020F0502020204030204" pitchFamily="34" charset="0"/>
              </a:rPr>
              <a:t>Functions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3200" lang="en-US">
                <a:latin typeface="Calibri" panose="020F0502020204030204" pitchFamily="34" charset="0"/>
                <a:cs typeface="Calibri" panose="020F0502020204030204" pitchFamily="34" charset="0"/>
              </a:rPr>
              <a:t>The java 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3200" lang="en-US">
                <a:latin typeface="Calibri" panose="020F0502020204030204" pitchFamily="34" charset="0"/>
                <a:cs typeface="Calibri" panose="020F0502020204030204" pitchFamily="34" charset="0"/>
              </a:rPr>
              <a:t>Advantages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3200" lang="en-US">
                <a:latin typeface="Calibri" panose="020F0502020204030204" pitchFamily="34" charset="0"/>
                <a:cs typeface="Calibri" panose="020F0502020204030204" pitchFamily="34" charset="0"/>
              </a:rPr>
              <a:t>Disadvantages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3200" lang="en-US">
                <a:latin typeface="Calibri" panose="020F0502020204030204" pitchFamily="34" charset="0"/>
                <a:cs typeface="Calibri" panose="020F0502020204030204" pitchFamily="34" charset="0"/>
              </a:rPr>
              <a:t>Conclusion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3200" lang="en-US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>
          <a:xfrm>
            <a:off x="783212" y="154136"/>
            <a:ext cx="8596667" cy="580157"/>
          </a:xfrm>
        </p:spPr>
        <p:txBody>
          <a:bodyPr>
            <a:normAutofit/>
          </a:bodyPr>
          <a:p>
            <a:pPr algn="ctr"/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b="1" dirty="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b="1" dirty="0" lang="en-I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2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65" y="650616"/>
            <a:ext cx="11940466" cy="6053248"/>
          </a:xfrm>
        </p:spPr>
        <p:txBody>
          <a:bodyPr>
            <a:noAutofit/>
          </a:bodyPr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b="0" cap="none" dirty="0" sz="2800" lang="en-IN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Digital </a:t>
            </a:r>
            <a:r>
              <a:rPr b="0" cap="none" dirty="0" sz="2800" lang="en-IN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jewellry</a:t>
            </a:r>
            <a:r>
              <a:rPr b="0" cap="none" dirty="0" sz="2800" lang="en-IN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the fashion </a:t>
            </a:r>
            <a:r>
              <a:rPr b="0" cap="none" dirty="0" sz="2800" lang="en-IN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jewellry</a:t>
            </a:r>
            <a:r>
              <a:rPr b="0" cap="none" dirty="0" sz="2800" lang="en-IN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with embedded intelligence. It can best be defined as wireless, wearable computers that allow you to communicate by ways of e-mail, voicemail, and voice communication.</a:t>
            </a:r>
            <a:r>
              <a:rPr b="1" cap="none" dirty="0" sz="2800" lang="en-IN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b="1" cap="none" dirty="0" sz="2800" lang="en-IN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cap="none" dirty="0" sz="2800" lang="en-IN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Let’s see how various computerized </a:t>
            </a:r>
            <a:r>
              <a:rPr cap="none" dirty="0" sz="2800" lang="en-IN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jewellry</a:t>
            </a:r>
            <a:r>
              <a:rPr cap="none" dirty="0" sz="2800" lang="en-IN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will work with mobile embedded intelligence. </a:t>
            </a:r>
            <a:endParaRPr cap="none" dirty="0" sz="2800" lang="en-IN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cap="none" dirty="0" sz="2800" lang="en-IN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latest computer craze has been to </a:t>
            </a:r>
            <a:r>
              <a:rPr cap="none" dirty="0" sz="2800" i="1" lang="en-IN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cap="none" dirty="0" sz="2800" lang="en-IN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able to wear wireless computers. Best example red </a:t>
            </a:r>
            <a:r>
              <a:rPr cap="none" dirty="0" sz="2800" lang="en-IN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tacton</a:t>
            </a:r>
            <a:r>
              <a:rPr cap="none" dirty="0" sz="2800" lang="en-IN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technology, wearable biosensors smart watches etc. </a:t>
            </a:r>
            <a:endParaRPr cap="none" dirty="0" sz="2800" lang="en-IN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cap="none" dirty="0" sz="2800" lang="en-IN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These devices have a tiny processor and unique identifiers that interact with local sensors</a:t>
            </a:r>
            <a:r>
              <a:rPr cap="none" dirty="0" sz="2800" lang="en-IN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cap="none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1505106" y="621230"/>
            <a:ext cx="8596667" cy="566738"/>
          </a:xfrm>
        </p:spPr>
        <p:txBody>
          <a:bodyPr>
            <a:noAutofit/>
          </a:bodyPr>
          <a:p>
            <a:pPr algn="ctr"/>
            <a:r>
              <a:rPr b="1" dirty="0" sz="3200" lang="en-US">
                <a:solidFill>
                  <a:srgbClr val="FF0000"/>
                </a:solidFill>
              </a:rPr>
              <a:t>How it works?</a:t>
            </a:r>
            <a:endParaRPr b="1" dirty="0" sz="3200" lang="en-IN">
              <a:solidFill>
                <a:srgbClr val="FF0000"/>
              </a:solidFill>
            </a:endParaRPr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578" y="1476376"/>
            <a:ext cx="11267619" cy="4596014"/>
          </a:xfrm>
        </p:spPr>
        <p:txBody>
          <a:bodyPr>
            <a:noAutofit/>
          </a:bodyPr>
          <a:p>
            <a:pPr algn="l" indent="-457200" marL="457200">
              <a:buFont typeface="Wingdings" panose="05000000000000000000" pitchFamily="2" charset="2"/>
              <a:buChar char="Ø"/>
            </a:pPr>
            <a:r>
              <a:rPr cap="none" dirty="0" sz="2800" lang="en-I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Digital </a:t>
            </a:r>
            <a:r>
              <a:rPr cap="none" dirty="0" sz="2800" lang="en-IN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jewellry</a:t>
            </a:r>
            <a:r>
              <a:rPr cap="none" dirty="0" sz="2800" lang="en-IN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a new form of mobile. </a:t>
            </a:r>
            <a:endParaRPr cap="none" dirty="0" sz="2800" lang="en-IN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 indent="-457200" marL="457200">
              <a:buFont typeface="Wingdings" panose="05000000000000000000" pitchFamily="2" charset="2"/>
              <a:buChar char="Ø"/>
            </a:pPr>
            <a:r>
              <a:rPr cap="none" dirty="0" sz="2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Jewellry</a:t>
            </a:r>
            <a:r>
              <a:rPr cap="none" dirty="0" sz="2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worn for many reasons -- for aesthetics, to impress others, or as a symbol of affiliation or commitment. </a:t>
            </a:r>
          </a:p>
          <a:p>
            <a:pPr algn="l" indent="-457200" marL="457200">
              <a:buFont typeface="Wingdings" panose="05000000000000000000" pitchFamily="2" charset="2"/>
              <a:buChar char="Ø"/>
            </a:pPr>
            <a:r>
              <a:rPr cap="none" dirty="0" sz="2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Basically, jewelry adorns the body, and has very little practical purpose. </a:t>
            </a:r>
          </a:p>
          <a:p>
            <a:pPr algn="l" indent="-457200" marL="457200">
              <a:buFont typeface="Wingdings" panose="05000000000000000000" pitchFamily="2" charset="2"/>
              <a:buChar char="Ø"/>
            </a:pPr>
            <a:r>
              <a:rPr cap="none" dirty="0" sz="2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the next wave of mobile computing devices, our jewelry might double as our cell phones, personal digital assistants (</a:t>
            </a:r>
            <a:r>
              <a:rPr cap="none" dirty="0" sz="2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pdas</a:t>
            </a:r>
            <a:r>
              <a:rPr cap="none" dirty="0" sz="2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and </a:t>
            </a:r>
            <a:r>
              <a:rPr cap="none" dirty="0" sz="2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gps</a:t>
            </a:r>
            <a:r>
              <a:rPr cap="none" dirty="0" sz="2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receivers.</a:t>
            </a:r>
            <a:endParaRPr cap="none" dirty="0" sz="2800" lang="en-IN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 indent="-457200" marL="457200">
              <a:buFont typeface="Wingdings" panose="05000000000000000000" pitchFamily="2" charset="2"/>
              <a:buChar char="Ø"/>
            </a:pPr>
            <a:r>
              <a:rPr cap="none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Researchers have already created an array of digital-jewelry prototypes.</a:t>
            </a:r>
            <a:endParaRPr cap="none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>
          <a:xfrm>
            <a:off x="4326324" y="655327"/>
            <a:ext cx="3321177" cy="566738"/>
          </a:xfrm>
        </p:spPr>
        <p:txBody>
          <a:bodyPr>
            <a:noAutofit/>
          </a:bodyPr>
          <a:p>
            <a:r>
              <a:rPr b="1" dirty="0" sz="4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b="1" dirty="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b="1"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6" name="Text Placeholder 3"/>
          <p:cNvSpPr>
            <a:spLocks noGrp="1"/>
          </p:cNvSpPr>
          <p:nvPr>
            <p:ph type="body" sz="half" idx="2"/>
          </p:nvPr>
        </p:nvSpPr>
        <p:spPr>
          <a:xfrm>
            <a:off x="4225490" y="1720352"/>
            <a:ext cx="3522846" cy="4993612"/>
          </a:xfrm>
        </p:spPr>
        <p:txBody>
          <a:bodyPr>
            <a:norm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cap="none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Microphones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cap="none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Receiver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cap="none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Touchpad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cap="none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cap="none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Circuit board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cap="none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Antenna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cap="none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Battery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0" y="298384"/>
            <a:ext cx="8596667" cy="515954"/>
          </a:xfrm>
        </p:spPr>
        <p:txBody>
          <a:bodyPr>
            <a:noAutofit/>
          </a:bodyPr>
          <a:p>
            <a:pPr algn="ctr"/>
            <a:br>
              <a:rPr b="1" dirty="0" sz="3200" lang="en-US">
                <a:solidFill>
                  <a:schemeClr val="tx1"/>
                </a:solidFill>
              </a:rPr>
            </a:br>
            <a:br>
              <a:rPr b="1" dirty="0" sz="3200" lang="en-US">
                <a:solidFill>
                  <a:schemeClr val="tx1"/>
                </a:solidFill>
              </a:rPr>
            </a:br>
            <a:br>
              <a:rPr b="1" dirty="0" sz="3200" lang="en-US">
                <a:solidFill>
                  <a:schemeClr val="tx1"/>
                </a:solidFill>
              </a:rPr>
            </a:br>
            <a:br>
              <a:rPr b="1" dirty="0" sz="3200" lang="en-US">
                <a:solidFill>
                  <a:schemeClr val="tx1"/>
                </a:solidFill>
              </a:rPr>
            </a:br>
            <a:r>
              <a:rPr b="1" dirty="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Earrings</a:t>
            </a:r>
            <a:endParaRPr b="1" dirty="0" lang="en-I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5" name="Picture 2"/>
          <p:cNvPicPr>
            <a:picLocks noChangeAspect="1" noGrp="1" noChangeArrowheads="1"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19128" r="19128"/>
          <a:stretch>
            <a:fillRect/>
          </a:stretch>
        </p:blipFill>
        <p:spPr bwMode="auto">
          <a:xfrm>
            <a:off x="8446726" y="695278"/>
            <a:ext cx="3456516" cy="5467443"/>
          </a:xfrm>
          <a:prstGeom prst="rect"/>
          <a:noFill/>
        </p:spPr>
      </p:pic>
      <p:sp>
        <p:nvSpPr>
          <p:cNvPr id="1048608" name="Text Placeholder 3"/>
          <p:cNvSpPr>
            <a:spLocks noGrp="1"/>
          </p:cNvSpPr>
          <p:nvPr>
            <p:ph type="body" sz="half" idx="2"/>
          </p:nvPr>
        </p:nvSpPr>
        <p:spPr>
          <a:xfrm>
            <a:off x="288758" y="814338"/>
            <a:ext cx="7998594" cy="5884845"/>
          </a:xfrm>
        </p:spPr>
        <p:txBody>
          <a:bodyPr>
            <a:noAutofit/>
          </a:bodyPr>
          <a:p>
            <a:r>
              <a:rPr cap="none" dirty="0" sz="2800" lang="en-IN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cap="none" dirty="0" sz="2800" lang="en-IN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Speakers embedded into these earrings will be the phone’s receiver.</a:t>
            </a:r>
            <a:endParaRPr cap="none" dirty="0" sz="2800" lang="en-IN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cap="none"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cap="none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Digital rings often include a small OLED display, which can be used to show notifications, time, or other relevant information. Despite its small size, the display is capable of providing clear and vibrant visuals.</a:t>
            </a:r>
            <a:endParaRPr cap="none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xfrm>
            <a:off x="813082" y="1493830"/>
            <a:ext cx="6873240" cy="593247"/>
          </a:xfrm>
        </p:spPr>
        <p:txBody>
          <a:bodyPr>
            <a:normAutofit/>
          </a:bodyPr>
          <a:p>
            <a:pPr algn="ctr"/>
            <a:r>
              <a:rPr b="1" dirty="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Necklace</a:t>
            </a:r>
            <a:endParaRPr b="1" dirty="0" lang="en-I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6" name="Picture 2"/>
          <p:cNvPicPr>
            <a:picLocks noChangeAspect="1" noGrp="1" noChangeArrowheads="1"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18409" r="18409"/>
          <a:stretch>
            <a:fillRect/>
          </a:stretch>
        </p:blipFill>
        <p:spPr bwMode="auto">
          <a:xfrm>
            <a:off x="8085203" y="770175"/>
            <a:ext cx="3255358" cy="5181600"/>
          </a:xfrm>
          <a:prstGeom prst="rect"/>
          <a:noFill/>
        </p:spPr>
      </p:pic>
      <p:sp>
        <p:nvSpPr>
          <p:cNvPr id="1048610" name="Text Placeholder 3"/>
          <p:cNvSpPr>
            <a:spLocks noGrp="1"/>
          </p:cNvSpPr>
          <p:nvPr>
            <p:ph type="body" sz="half" idx="2"/>
          </p:nvPr>
        </p:nvSpPr>
        <p:spPr>
          <a:xfrm>
            <a:off x="943706" y="2674930"/>
            <a:ext cx="6611992" cy="2830722"/>
          </a:xfrm>
        </p:spPr>
        <p:txBody>
          <a:bodyPr>
            <a:no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cap="none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Users will talk into the necklace’s microphone receiver.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cap="none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They transfer the information in the form of signals.</a:t>
            </a:r>
            <a:endParaRPr cap="none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>
          <a:xfrm>
            <a:off x="445685" y="1064092"/>
            <a:ext cx="6873240" cy="657225"/>
          </a:xfrm>
        </p:spPr>
        <p:txBody>
          <a:bodyPr>
            <a:normAutofit/>
          </a:bodyPr>
          <a:p>
            <a:pPr algn="ctr"/>
            <a:r>
              <a:rPr b="1" dirty="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Rings</a:t>
            </a:r>
            <a:endParaRPr b="1" dirty="0" lang="en-I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7" name="Picture Placeholder 4"/>
          <p:cNvPicPr>
            <a:picLocks noChangeAspect="1" noGrp="1"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2872" r="2872"/>
          <a:stretch>
            <a:fillRect/>
          </a:stretch>
        </p:blipFill>
        <p:spPr>
          <a:prstGeom prst="rect"/>
        </p:spPr>
      </p:pic>
      <p:sp>
        <p:nvSpPr>
          <p:cNvPr id="10486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563" y="2174013"/>
            <a:ext cx="6311250" cy="3697398"/>
          </a:xfrm>
        </p:spPr>
        <p:txBody>
          <a:bodyPr>
            <a:no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cap="none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ring is equipped with light-emitting diodes that flash to indicates an indicate an incoming call.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cap="none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 can also be programmed to flash different colors to identify a particular call.</a:t>
            </a:r>
          </a:p>
        </p:txBody>
      </p:sp>
      <p:pic>
        <p:nvPicPr>
          <p:cNvPr id="2097158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7915274" y="639316"/>
            <a:ext cx="3933825" cy="5572124"/>
          </a:xfrm>
          <a:prstGeom prst="rect"/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1013800" y="1592981"/>
            <a:ext cx="6873240" cy="549261"/>
          </a:xfrm>
        </p:spPr>
        <p:txBody>
          <a:bodyPr>
            <a:normAutofit/>
          </a:bodyPr>
          <a:p>
            <a:pPr algn="ctr"/>
            <a:r>
              <a:rPr b="1" dirty="0"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Bracelets</a:t>
            </a:r>
            <a:endParaRPr b="1" dirty="0" lang="en-I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9" name="Picture 2"/>
          <p:cNvPicPr>
            <a:picLocks noChangeAspect="1" noGrp="1" noChangeArrowheads="1"/>
          </p:cNvPicPr>
          <p:nvPr>
            <p:ph type="pic" idx="1"/>
          </p:nvPr>
        </p:nvPicPr>
        <p:blipFill>
          <a:blip xmlns:r="http://schemas.openxmlformats.org/officeDocument/2006/relationships" r:embed="rId1"/>
          <a:srcRect l="25808" r="25808"/>
          <a:stretch>
            <a:fillRect/>
          </a:stretch>
        </p:blipFill>
        <p:spPr bwMode="auto">
          <a:xfrm>
            <a:off x="8529234" y="609601"/>
            <a:ext cx="3255358" cy="5181600"/>
          </a:xfrm>
          <a:prstGeom prst="rect"/>
          <a:noFill/>
        </p:spPr>
      </p:pic>
      <p:sp>
        <p:nvSpPr>
          <p:cNvPr id="104861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2774" y="2868650"/>
            <a:ext cx="8058871" cy="2396369"/>
          </a:xfrm>
        </p:spPr>
        <p:txBody>
          <a:bodyPr>
            <a:normAutofit/>
          </a:bodyPr>
          <a:p>
            <a:r>
              <a:rPr cap="none" dirty="0" sz="3000" lang="en-IN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Equipped with a video graphics array (VGA) display, this wrist display could also be used as a caller identifier that flashes the name and phone number of the caller.</a:t>
            </a:r>
            <a:endParaRPr cap="none" dirty="0" sz="3000" lang="en-IN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dirty="0" sz="320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lastClr="000000" val="windowText"/>
      </a:dk1>
      <a:lt1>
        <a:sysClr lastClr="FFFFFF" val="window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r="5400000" dist="25400" rotWithShape="0">
              <a:srgbClr val="000000">
                <a:alpha val="28000"/>
              </a:srgbClr>
            </a:outerShdw>
          </a:effectLst>
        </a:effectStyle>
        <a:effectStyle>
          <a:effectLst>
            <a:outerShdw algn="ctr" blurRad="63500" dir="5400000" dist="25400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K Ramakrishnan college of technology (autonomous) department of cse</dc:title>
  <dc:creator>Sibilin sanoliya John</dc:creator>
  <cp:lastModifiedBy>VASANTHAKRISHNAN .(00007009640)</cp:lastModifiedBy>
  <dcterms:created xsi:type="dcterms:W3CDTF">2022-09-10T23:20:19Z</dcterms:created>
  <dcterms:modified xsi:type="dcterms:W3CDTF">2024-02-25T18:25:32Z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8745c3159e6548cca36902310f724da0</vt:lpwstr>
  </property>
</Properties>
</file>