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57" r:id="rId2"/>
    <p:sldId id="427" r:id="rId3"/>
    <p:sldId id="426" r:id="rId4"/>
    <p:sldId id="429" r:id="rId5"/>
    <p:sldId id="430" r:id="rId6"/>
    <p:sldId id="432" r:id="rId7"/>
    <p:sldId id="431" r:id="rId8"/>
    <p:sldId id="433" r:id="rId9"/>
    <p:sldId id="435" r:id="rId10"/>
    <p:sldId id="434" r:id="rId11"/>
    <p:sldId id="440" r:id="rId12"/>
    <p:sldId id="436" r:id="rId13"/>
    <p:sldId id="437" r:id="rId14"/>
    <p:sldId id="438" r:id="rId15"/>
    <p:sldId id="439" r:id="rId16"/>
    <p:sldId id="441" r:id="rId17"/>
    <p:sldId id="442" r:id="rId18"/>
    <p:sldId id="443" r:id="rId19"/>
    <p:sldId id="444" r:id="rId20"/>
    <p:sldId id="445" r:id="rId21"/>
    <p:sldId id="450" r:id="rId22"/>
    <p:sldId id="446" r:id="rId23"/>
    <p:sldId id="447" r:id="rId24"/>
    <p:sldId id="448" r:id="rId25"/>
    <p:sldId id="449" r:id="rId26"/>
    <p:sldId id="451" r:id="rId27"/>
    <p:sldId id="42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0C8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7D5E3-6DD2-D20A-25E8-5832906B65A6}" v="12" dt="2023-12-14T14:14:21.731"/>
    <p1510:client id="{118C37D9-B561-AEE0-8308-DB36EDD24892}" v="24" dt="2023-12-03T05:00:39.295"/>
    <p1510:client id="{264121F1-D862-D9BC-2029-1E18ACE39E5C}" v="1269" dt="2023-12-02T19:54:44.313"/>
    <p1510:client id="{266AF9E7-C47A-5260-EA06-4FB272562130}" v="1" dt="2023-12-12T07:39:32.023"/>
    <p1510:client id="{2EDBD126-C28D-693C-4B73-5D1011745393}" v="11" dt="2023-12-03T06:39:20.420"/>
    <p1510:client id="{30C04AB0-3944-6F2E-FEEE-EF5289D3B2FD}" v="1" dt="2023-12-20T11:32:42.442"/>
    <p1510:client id="{375726D9-C56B-FF9B-E976-20F4F09ACC9E}" v="1" dt="2023-11-30T18:15:03.063"/>
    <p1510:client id="{3B1368BC-AB7E-5E5F-23D0-C97D87C19D8B}" v="5" dt="2023-12-21T06:12:46.404"/>
    <p1510:client id="{42230D10-9CB6-470A-891A-9AA3032A2DEF}" v="165" dt="2023-12-01T19:19:50.242"/>
    <p1510:client id="{4F62D0C2-37A5-6D83-78A7-E0C3A1EA2E5F}" v="10" dt="2023-11-29T09:10:11.220"/>
    <p1510:client id="{63113DD2-E2B1-189B-B6C6-A98C75ED1E59}" v="3" dt="2023-12-12T11:05:41.870"/>
    <p1510:client id="{683BF961-530B-5EEA-6BEF-D09E262A64F7}" v="3" dt="2023-12-21T06:20:06.301"/>
    <p1510:client id="{6860CADC-F5B5-C2FB-FD9A-2E00F547DB1A}" v="2" dt="2023-11-26T14:18:55.564"/>
    <p1510:client id="{6C6130B1-2C4A-6E1D-9838-B05C10527DDA}" v="1" dt="2023-11-24T12:35:49.761"/>
    <p1510:client id="{7350C677-1F50-457D-95BC-669B7D4BD9C1}" v="1" dt="2023-12-21T09:55:57.351"/>
    <p1510:client id="{747538F3-597F-2676-46C6-7E64716A005C}" v="1" dt="2023-12-09T06:40:49.351"/>
    <p1510:client id="{74AAA585-B158-7E5D-FB43-07639589DDBC}" v="5" dt="2023-12-21T06:00:48.731"/>
    <p1510:client id="{838F466E-9233-90BE-2ABB-8D51C3B43839}" v="4" dt="2023-12-03T07:33:30.897"/>
    <p1510:client id="{86753EDE-DDCF-DBFA-B37B-1637A373C439}" v="24" dt="2023-12-14T13:58:23.770"/>
    <p1510:client id="{8C5ABD9D-D0C0-CF3F-54C4-2E5314D77B2E}" v="1" dt="2023-12-21T06:10:46.192"/>
    <p1510:client id="{8CCD8DE7-BCF7-1421-226D-A853B2864EAD}" v="25" dt="2023-12-03T05:05:15.466"/>
    <p1510:client id="{930FFD30-9A60-A941-F488-96BEB58C68A0}" v="62" dt="2023-12-02T05:54:39.849"/>
    <p1510:client id="{9F330FCC-9834-D4AB-D78C-E24A8241840F}" v="117" dt="2023-11-27T18:02:23.206"/>
    <p1510:client id="{A282CB80-D9B5-94B6-F1C3-C16BCB263734}" v="19" dt="2023-12-02T15:31:39.251"/>
    <p1510:client id="{AA070FA4-D145-3122-DE07-6954D6C8D883}" v="1" dt="2023-12-02T19:54:46.122"/>
    <p1510:client id="{B19A1A0F-5470-8453-15B4-42B32A284DD8}" v="257" dt="2023-12-02T17:20:00.463"/>
    <p1510:client id="{C10A2AFA-BF75-B6FF-407D-813E40956E9B}" v="1" dt="2023-11-27T18:12:00.991"/>
    <p1510:client id="{CAFEE445-3B07-0863-F8E8-8D126C5C9FDF}" v="1" dt="2023-12-20T08:22:54.711"/>
    <p1510:client id="{D6A3C8F8-AF42-177A-CFD9-866589EBC928}" v="1" dt="2023-12-03T07:47:36.211"/>
    <p1510:client id="{E4DFEC9D-70DC-0F88-F266-C3558D370CF6}" v="44" dt="2023-11-27T18:10:16.234"/>
    <p1510:client id="{F127BC1E-BAC4-5621-722E-9538D46AB471}" v="2" dt="2023-11-23T21:01:59.211"/>
    <p1510:client id="{FC0C75E9-6B53-B04F-D1EC-1A8EA70C327E}" v="3" dt="2023-12-21T09:43:38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F311B-32D6-4515-A0D6-84870C1A86F3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A7CF-3376-47CC-BF00-795D831099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2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6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9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nishmathias/myntra-fashion-dataset" TargetMode="External"/><Relationship Id="rId2" Type="http://schemas.openxmlformats.org/officeDocument/2006/relationships/hyperlink" Target="https://github.com/jananishreeSD/Myntra-Fashi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nishmathias/myntra-fashion-datas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ue and white graphic design&#10;&#10;Description automatically generated">
            <a:extLst>
              <a:ext uri="{FF2B5EF4-FFF2-40B4-BE49-F238E27FC236}">
                <a16:creationId xmlns:a16="http://schemas.microsoft.com/office/drawing/2014/main" id="{5F2893AC-8052-AEDA-E534-88B55246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" y="0"/>
            <a:ext cx="9119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8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B306-E133-4E0A-87D9-768A5251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B9253-D85C-474C-AFF7-027DB7817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1561514"/>
            <a:ext cx="5655212" cy="4670474"/>
          </a:xfrm>
        </p:spPr>
      </p:pic>
    </p:spTree>
    <p:extLst>
      <p:ext uri="{BB962C8B-B14F-4D97-AF65-F5344CB8AC3E}">
        <p14:creationId xmlns:p14="http://schemas.microsoft.com/office/powerpoint/2010/main" val="369876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D358-DC75-4153-89FB-997E440C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64FCE-BE13-43D3-A27C-6DA72025F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9" y="1924554"/>
            <a:ext cx="5782482" cy="4153480"/>
          </a:xfrm>
        </p:spPr>
      </p:pic>
    </p:spTree>
    <p:extLst>
      <p:ext uri="{BB962C8B-B14F-4D97-AF65-F5344CB8AC3E}">
        <p14:creationId xmlns:p14="http://schemas.microsoft.com/office/powerpoint/2010/main" val="429023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D7F9-52B2-46D2-A6B5-BADEA313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E0F2C-8447-49ED-9BAA-F645C06AC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1" y="1825625"/>
            <a:ext cx="6541476" cy="4351338"/>
          </a:xfrm>
        </p:spPr>
      </p:pic>
    </p:spTree>
    <p:extLst>
      <p:ext uri="{BB962C8B-B14F-4D97-AF65-F5344CB8AC3E}">
        <p14:creationId xmlns:p14="http://schemas.microsoft.com/office/powerpoint/2010/main" val="9348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35F0-B276-43BE-B7A9-68D7EBB3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204F8-3754-4616-AC6C-0AF6CBA3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386553"/>
          </a:xfrm>
        </p:spPr>
      </p:pic>
    </p:spTree>
    <p:extLst>
      <p:ext uri="{BB962C8B-B14F-4D97-AF65-F5344CB8AC3E}">
        <p14:creationId xmlns:p14="http://schemas.microsoft.com/office/powerpoint/2010/main" val="310495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3AD3-25B6-41EA-AC9F-D9C5A360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90680-E2AA-4E10-8218-80C70B479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799"/>
            <a:ext cx="7886700" cy="4332849"/>
          </a:xfrm>
        </p:spPr>
      </p:pic>
    </p:spTree>
    <p:extLst>
      <p:ext uri="{BB962C8B-B14F-4D97-AF65-F5344CB8AC3E}">
        <p14:creationId xmlns:p14="http://schemas.microsoft.com/office/powerpoint/2010/main" val="217287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A06-0D39-4D2C-B5F2-4BBCD2AA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75E62-BB37-40D2-8D23-55675504A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972186"/>
            <a:ext cx="7174523" cy="4058216"/>
          </a:xfrm>
        </p:spPr>
      </p:pic>
    </p:spTree>
    <p:extLst>
      <p:ext uri="{BB962C8B-B14F-4D97-AF65-F5344CB8AC3E}">
        <p14:creationId xmlns:p14="http://schemas.microsoft.com/office/powerpoint/2010/main" val="403460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3140-C072-41F1-8623-98F9FF7C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C4B8B-BF77-402C-94B3-099CFB711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64" y="1825625"/>
            <a:ext cx="6696222" cy="4351338"/>
          </a:xfrm>
        </p:spPr>
      </p:pic>
    </p:spTree>
    <p:extLst>
      <p:ext uri="{BB962C8B-B14F-4D97-AF65-F5344CB8AC3E}">
        <p14:creationId xmlns:p14="http://schemas.microsoft.com/office/powerpoint/2010/main" val="34412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913B-B6B8-47AD-AFC6-DE86488F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2AF32C-1B77-431E-AB7C-3FB797FE4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4" y="1825625"/>
            <a:ext cx="6808763" cy="4351338"/>
          </a:xfrm>
        </p:spPr>
      </p:pic>
    </p:spTree>
    <p:extLst>
      <p:ext uri="{BB962C8B-B14F-4D97-AF65-F5344CB8AC3E}">
        <p14:creationId xmlns:p14="http://schemas.microsoft.com/office/powerpoint/2010/main" val="102611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D470-8AE7-4331-9047-09F963C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B0CF0-E00B-46B2-AEEE-C13A66605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3" y="2010291"/>
            <a:ext cx="6963506" cy="3982006"/>
          </a:xfrm>
        </p:spPr>
      </p:pic>
    </p:spTree>
    <p:extLst>
      <p:ext uri="{BB962C8B-B14F-4D97-AF65-F5344CB8AC3E}">
        <p14:creationId xmlns:p14="http://schemas.microsoft.com/office/powerpoint/2010/main" val="199986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7793-3269-4914-A800-A7E94DB1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CB67F-765D-4737-919C-9CFBC77A5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38870"/>
            <a:ext cx="7315199" cy="3924848"/>
          </a:xfrm>
        </p:spPr>
      </p:pic>
    </p:spTree>
    <p:extLst>
      <p:ext uri="{BB962C8B-B14F-4D97-AF65-F5344CB8AC3E}">
        <p14:creationId xmlns:p14="http://schemas.microsoft.com/office/powerpoint/2010/main" val="30577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DB88-D99B-4805-A9A3-FF2E7591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B135C-4B7C-4125-93DC-634EB064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MYNTRA FASHION SALES DATA ANALYSIS</a:t>
            </a:r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Janani Shree S 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E3733-34BE-4336-BB00-26478917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330EC6E-141A-48FF-B462-C44DF77A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Surprise library, collaborative filtering techniques were employed to build a recommendation system for suggesting products to users based on their preferences and browsing history.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performance was evaluated using metrics such as root mean squared error (RMSE), providing insights into the accuracy of the recommendations.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0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2314DA31-15CA-4244-9D1C-CD2FC8779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59" y="2405575"/>
            <a:ext cx="6988082" cy="342816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8AF9242-1EF7-4B56-81B3-A0FD9B3315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677041"/>
            <a:ext cx="78867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71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83A8-BF58-4F23-AD2E-7B003E35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5E2FA-E67A-4AC1-874F-700A8992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4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9952-376E-44B1-A814-E8F7FB3A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E562D-251E-40CB-93A7-050EF2219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46120"/>
            <a:ext cx="7886700" cy="877899"/>
          </a:xfrm>
        </p:spPr>
      </p:pic>
    </p:spTree>
    <p:extLst>
      <p:ext uri="{BB962C8B-B14F-4D97-AF65-F5344CB8AC3E}">
        <p14:creationId xmlns:p14="http://schemas.microsoft.com/office/powerpoint/2010/main" val="204605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30F-B71A-4F22-8EBF-E3503214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Model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4B8C0-247E-43E4-8FAE-3E70F7AA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6" y="3180487"/>
            <a:ext cx="7744707" cy="941346"/>
          </a:xfrm>
        </p:spPr>
      </p:pic>
    </p:spTree>
    <p:extLst>
      <p:ext uri="{BB962C8B-B14F-4D97-AF65-F5344CB8AC3E}">
        <p14:creationId xmlns:p14="http://schemas.microsoft.com/office/powerpoint/2010/main" val="1219918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E9AA-80EC-47A3-9078-478BB463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BF4EF-043D-4D47-820B-CC3DB0799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9" y="3274573"/>
            <a:ext cx="8021942" cy="856275"/>
          </a:xfrm>
        </p:spPr>
      </p:pic>
    </p:spTree>
    <p:extLst>
      <p:ext uri="{BB962C8B-B14F-4D97-AF65-F5344CB8AC3E}">
        <p14:creationId xmlns:p14="http://schemas.microsoft.com/office/powerpoint/2010/main" val="2939772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3E7E-FFC6-4DCF-AFD0-EF921905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DCA1-A593-4826-8610-7E732AA4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https://github.com/jananishreeSD/Myntra-Fashion/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https://www.kaggle.com/datasets/manishmathias/myntra-fashion-dataset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6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DB88-D99B-4805-A9A3-FF2E759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4721"/>
            <a:ext cx="7886700" cy="3823178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latin typeface="Times New Roman"/>
                <a:ea typeface="Calibri"/>
                <a:cs typeface="Calibri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0823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6450D-0706-4F9A-9782-FC39430D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63C74-6C09-4B37-B141-214A2FFE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leading player in Indian e-commerce, excels as a fashion hub offering diverse products and personalized experiences.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a rapidly evolving market, it faces the challenge of optimizing sales and product offerings. This project aims to leverage data insights to refine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strategy, ensuring it remains competitive and responsive to customer needs.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analysis of sales data, predictive modeling, and actionable insights, we strive to enhance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and elevate the shopping experience for its customers.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306F-EDDE-4385-AFF4-3BE30F32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1331-A1D1-432D-A6E8-016680FDB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boost sales and optimize product offerings amidst intense market competition.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include understanding customer preferences, optimizing product assortment, refining pricing strategies, enhancing personalization, and improving inventory management.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data-driven insights,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seeks to drive revenue growth, improve customer satisfaction, and maintain its market leadership position.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7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1FCF-1EEA-4B5D-AB75-165851EA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of Solving the Business Problem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3CE8-C92B-4AAD-8E32-5AE2D700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sales performance and optimize product offerings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employ a systematic, data-driven approach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Business Problem - We align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 and analyze its market positioning and customer demographics to tailor our solutions.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- We gather comprehensive sales data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database, including product attributes, transactions, demographics, pricing, and discounts.</a:t>
            </a:r>
          </a:p>
        </p:txBody>
      </p:sp>
    </p:spTree>
    <p:extLst>
      <p:ext uri="{BB962C8B-B14F-4D97-AF65-F5344CB8AC3E}">
        <p14:creationId xmlns:p14="http://schemas.microsoft.com/office/powerpoint/2010/main" val="197061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19FA-92A8-4F37-9AC0-EB9C1F04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of Solving the Business Problem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0090-4E65-49B7-AFB8-5AA2222F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- We clean and preprocess the data to ensure accuracy and completeness, handling missing values, duplicates, and standardizing formats.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- Through descriptive statistics and visualization, we uncover trends and relationships, identifying key drivers of sales performance and customer preferences.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- Leveraging insights from EDA, we develop predictive models using machine learning algorithms to forecast sales and optimize product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72455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AB2C-1E0F-4485-98F9-06BFEB53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of Solving the Business Problem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1A42-5D66-4AC9-9ACF-18935CD7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- We assess model performance using metrics and validation techniques, ensuring reliability and generalizability of recommendations.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emphasis on data-driven decision-making empowers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customer behavior, identify opportunities, and optimize strategies, ultimately maximizing sales potential and delivering value to customers.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03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E5E2-F001-45BD-9E6F-AA8166D8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AC58-DA41-47D9-8490-BFAFBD79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108"/>
            <a:ext cx="7886700" cy="47126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Link 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https://www.kaggle.com/datasets/manishmathias/myntra-fashion-dataset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dataset contains 5,26,564 entries and 13 columns.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URL,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Category,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Individual_category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category_by_Gender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Description,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Rs),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Rs),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DiscountOffer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Ratings, Reviews.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 (string), integer, and float.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DiscountOffer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Ratings, and Reviews have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2890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C2F0-8718-4215-A60F-60358C0B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D17B-DC42-4BE5-86E2-FD1D3248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Missing Values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Utilize pandas'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.info() methods to identify columns with missing values.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Variables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Fill missing values with appropriate measures of central tendency such as mean or median using pandas'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Fill missing values with the mode (most frequent value) or a placeholder value (e.g., "Unknown") using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413286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667</Words>
  <Application>Microsoft Office PowerPoint</Application>
  <PresentationFormat>On-screen Show (4:3)</PresentationFormat>
  <Paragraphs>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CAPSTONE PROJECT</vt:lpstr>
      <vt:lpstr>Introduction</vt:lpstr>
      <vt:lpstr>Business Problem</vt:lpstr>
      <vt:lpstr>Approach of Solving the Business Problem</vt:lpstr>
      <vt:lpstr>Approach of Solving the Business Problem</vt:lpstr>
      <vt:lpstr>Approach of Solving the Business Problem</vt:lpstr>
      <vt:lpstr>Overview of the Dataset</vt:lpstr>
      <vt:lpstr>Data Cleaning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Recommendation System</vt:lpstr>
      <vt:lpstr>Recommendation System</vt:lpstr>
      <vt:lpstr>Model Prediction</vt:lpstr>
      <vt:lpstr>Linear Regression</vt:lpstr>
      <vt:lpstr>KNN Model</vt:lpstr>
      <vt:lpstr>Randam Forest </vt:lpstr>
      <vt:lpstr>REFERENCE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Janani</cp:lastModifiedBy>
  <cp:revision>34</cp:revision>
  <dcterms:created xsi:type="dcterms:W3CDTF">2020-12-23T13:36:53Z</dcterms:created>
  <dcterms:modified xsi:type="dcterms:W3CDTF">2024-03-28T18:53:01Z</dcterms:modified>
</cp:coreProperties>
</file>