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Janani</a:t>
            </a:r>
            <a:r>
              <a:rPr lang="en-US" sz="2400" dirty="0" smtClean="0"/>
              <a:t> S.B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asbruaj2428c0188 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A.V.P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17564854689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077200" cy="2838450"/>
          </a:xfrm>
          <a:prstGeom prst="rect">
            <a:avLst/>
          </a:prstGeom>
        </p:spPr>
      </p:pic>
      <p:pic>
        <p:nvPicPr>
          <p:cNvPr id="12" name="Picture 11" descr="175648640045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65357"/>
            <a:ext cx="4724400" cy="37926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17564854689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93726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304800" y="22098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Academic Portfolio Management System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92480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533401" y="1447800"/>
            <a:ext cx="9144000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Traditional student portfolios are maintained on paper or scattered digital files.</a:t>
            </a:r>
          </a:p>
          <a:p>
            <a:endParaRPr lang="en-US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Lack of a centralized system makes it hard to track academic growth.</a:t>
            </a:r>
          </a:p>
          <a:p>
            <a:endParaRPr lang="en-US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Difficulties in showcasing achievements for placements, higher studies, or scholarships.</a:t>
            </a:r>
          </a:p>
          <a:p>
            <a:endParaRPr lang="en-US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Manual effort required for maintaining updates and reviewing performance.</a:t>
            </a:r>
            <a:endParaRPr lang="en-US" sz="28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12" name="Picture 11" descr="175648508385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371600"/>
            <a:ext cx="8610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" name="Picture 9" descr="175648508385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85344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10" name="Picture 9" descr="175648508384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24000"/>
            <a:ext cx="6096000" cy="5072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175648546896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8763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3" name="Picture 2" descr="17564854689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372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146</Words>
  <Application>Microsoft Office PowerPoint</Application>
  <PresentationFormat>Custom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WINDOWS</cp:lastModifiedBy>
  <cp:revision>36</cp:revision>
  <dcterms:created xsi:type="dcterms:W3CDTF">2024-03-29T15:07:22Z</dcterms:created>
  <dcterms:modified xsi:type="dcterms:W3CDTF">2025-08-29T16:54:08Z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