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7" name="Slide Image Placeholder 1"/>
          <p:cNvSpPr>
            <a:spLocks noChangeAspect="1" noRot="1" noGrp="1"/>
          </p:cNvSpPr>
          <p:nvPr>
            <p:ph type="sldImg"/>
          </p:nvPr>
        </p:nvSpPr>
        <p:spPr/>
      </p:sp>
      <p:sp>
        <p:nvSpPr>
          <p:cNvPr id="1048628" name="Notes Placeholder 2"/>
          <p:cNvSpPr>
            <a:spLocks noGrp="1"/>
          </p:cNvSpPr>
          <p:nvPr>
            <p:ph type="body" idx="1"/>
          </p:nvPr>
        </p:nvSpPr>
        <p:spPr/>
        <p:txBody>
          <a:bodyPr/>
          <a:p>
            <a:endParaRPr dirty="0" lang="en-IN"/>
          </a:p>
        </p:txBody>
      </p:sp>
      <p:sp>
        <p:nvSpPr>
          <p:cNvPr id="104862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9"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2" name="object 5"/>
          <p:cNvSpPr/>
          <p:nvPr/>
        </p:nvSpPr>
        <p:spPr>
          <a:xfrm>
            <a:off x="3752850" y="749023"/>
            <a:ext cx="3199484" cy="3202299"/>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4"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6"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5"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6" name="TextBox 13"/>
          <p:cNvSpPr txBox="1"/>
          <p:nvPr/>
        </p:nvSpPr>
        <p:spPr>
          <a:xfrm>
            <a:off x="2554542" y="3314150"/>
            <a:ext cx="8610600" cy="2580640"/>
          </a:xfrm>
          <a:prstGeom prst="rect"/>
          <a:noFill/>
        </p:spPr>
        <p:txBody>
          <a:bodyPr anchor="t" bIns="45720" lIns="91440" rIns="91440" rtlCol="0" tIns="45720" wrap="square">
            <a:spAutoFit/>
          </a:bodyPr>
          <a:p>
            <a:r>
              <a:rPr dirty="0" sz="2400" lang="en-US"/>
              <a:t>STUDENT NAME: </a:t>
            </a:r>
            <a:r>
              <a:rPr dirty="0" sz="2400" lang="en-US"/>
              <a:t>S</a:t>
            </a:r>
            <a:r>
              <a:rPr dirty="0" sz="2400" lang="en-US"/>
              <a:t>.</a:t>
            </a:r>
            <a:r>
              <a:rPr dirty="0" sz="2400" lang="en-US"/>
              <a:t> </a:t>
            </a:r>
            <a:r>
              <a:rPr dirty="0" sz="2400" lang="en-US"/>
              <a:t>J</a:t>
            </a:r>
            <a:r>
              <a:rPr dirty="0" sz="2400" lang="en-US"/>
              <a:t>A</a:t>
            </a:r>
            <a:r>
              <a:rPr dirty="0" sz="2400" lang="en-US"/>
              <a:t>N</a:t>
            </a:r>
            <a:r>
              <a:rPr dirty="0" sz="2400" lang="en-US"/>
              <a:t>A</a:t>
            </a:r>
            <a:r>
              <a:rPr dirty="0" sz="2400" lang="en-US"/>
              <a:t>N</a:t>
            </a:r>
            <a:r>
              <a:rPr dirty="0" sz="2400" lang="en-US"/>
              <a:t>I</a:t>
            </a:r>
            <a:endParaRPr altLang="en-US" lang="zh-CN"/>
          </a:p>
          <a:p>
            <a:r>
              <a:rPr dirty="0" sz="2400" lang="en-US"/>
              <a:t>REGISTER NO AND NMID: </a:t>
            </a:r>
            <a:r>
              <a:rPr dirty="0" sz="2400" lang="en-US"/>
              <a:t>2</a:t>
            </a:r>
            <a:r>
              <a:rPr dirty="0" sz="2400" lang="en-US"/>
              <a:t>4</a:t>
            </a:r>
            <a:r>
              <a:rPr dirty="0" sz="2400" lang="en-US"/>
              <a:t>1</a:t>
            </a:r>
            <a:r>
              <a:rPr dirty="0" sz="2400" lang="en-US"/>
              <a:t>3</a:t>
            </a:r>
            <a:r>
              <a:rPr dirty="0" sz="2400" lang="en-US"/>
              <a:t>2</a:t>
            </a:r>
            <a:r>
              <a:rPr dirty="0" sz="2400" lang="en-US"/>
              <a:t>2</a:t>
            </a:r>
            <a:r>
              <a:rPr dirty="0" sz="2400" lang="en-US"/>
              <a:t>3</a:t>
            </a:r>
            <a:r>
              <a:rPr dirty="0" sz="2400" lang="en-US"/>
              <a:t>1</a:t>
            </a:r>
            <a:r>
              <a:rPr dirty="0" sz="2400" lang="en-US"/>
              <a:t>8</a:t>
            </a:r>
            <a:r>
              <a:rPr dirty="0" sz="2400" lang="en-US"/>
              <a:t>0</a:t>
            </a:r>
            <a:r>
              <a:rPr dirty="0" sz="2400" lang="en-US"/>
              <a:t>2</a:t>
            </a:r>
            <a:r>
              <a:rPr dirty="0" sz="2400" lang="en-US"/>
              <a:t>5</a:t>
            </a:r>
            <a:r>
              <a:rPr dirty="0" sz="2400" lang="en-US"/>
              <a:t>2</a:t>
            </a:r>
            <a:r>
              <a:rPr dirty="0" sz="2400" lang="en-US"/>
              <a:t>2</a:t>
            </a:r>
            <a:r>
              <a:rPr dirty="0" sz="2400" lang="en-US"/>
              <a:t>0</a:t>
            </a:r>
            <a:r>
              <a:rPr dirty="0" sz="2400" lang="en-US"/>
              <a:t>2</a:t>
            </a:r>
            <a:r>
              <a:rPr dirty="0" sz="2400" lang="en-US"/>
              <a:t>5</a:t>
            </a:r>
            <a:r>
              <a:rPr dirty="0" sz="2400" lang="en-US"/>
              <a:t> </a:t>
            </a:r>
            <a:r>
              <a:rPr dirty="0" sz="2400" lang="en-US"/>
              <a:t>A</a:t>
            </a:r>
            <a:r>
              <a:rPr dirty="0" sz="2400" lang="en-US"/>
              <a:t>N</a:t>
            </a:r>
            <a:r>
              <a:rPr dirty="0" sz="2400" lang="en-US"/>
              <a:t>D</a:t>
            </a:r>
            <a:r>
              <a:rPr dirty="0" sz="2400" lang="en-US"/>
              <a:t> 6DB0A9639168C89A7D4456C4BA88CF9D</a:t>
            </a:r>
            <a:endParaRPr dirty="0" sz="2400" lang="en-US">
              <a:cs typeface="Calibri"/>
            </a:endParaRPr>
          </a:p>
          <a:p>
            <a:r>
              <a:rPr dirty="0" sz="2400" lang="en-US"/>
              <a:t>DEPARTMENT: </a:t>
            </a:r>
            <a:r>
              <a:rPr dirty="0" sz="2400" lang="en-US"/>
              <a:t>B</a:t>
            </a:r>
            <a:r>
              <a:rPr dirty="0" sz="2400" lang="en-US"/>
              <a:t>.</a:t>
            </a:r>
            <a:r>
              <a:rPr dirty="0" sz="2400" lang="en-US"/>
              <a:t> </a:t>
            </a:r>
            <a:r>
              <a:rPr dirty="0" sz="2400" lang="en-US"/>
              <a:t>S</a:t>
            </a:r>
            <a:r>
              <a:rPr dirty="0" sz="2400" lang="en-US"/>
              <a:t>.</a:t>
            </a:r>
            <a:r>
              <a:rPr dirty="0" sz="2400" lang="en-US"/>
              <a:t>,</a:t>
            </a:r>
            <a:r>
              <a:rPr dirty="0" sz="2400" lang="en-US"/>
              <a:t> </a:t>
            </a:r>
            <a:r>
              <a:rPr dirty="0" sz="2400" lang="en-US"/>
              <a:t>C</a:t>
            </a:r>
            <a:r>
              <a:rPr dirty="0" sz="2400" lang="en-US"/>
              <a:t>O</a:t>
            </a:r>
            <a:r>
              <a:rPr dirty="0" sz="2400" lang="en-US"/>
              <a:t>M</a:t>
            </a:r>
            <a:r>
              <a:rPr dirty="0" sz="2400" lang="en-US"/>
              <a:t>P</a:t>
            </a:r>
            <a:r>
              <a:rPr dirty="0" sz="2400" lang="en-US"/>
              <a:t>U</a:t>
            </a:r>
            <a:r>
              <a:rPr dirty="0" sz="2400" lang="en-US"/>
              <a:t>TER</a:t>
            </a:r>
            <a:r>
              <a:rPr dirty="0" sz="2400" lang="en-US"/>
              <a:t> </a:t>
            </a:r>
            <a:r>
              <a:rPr dirty="0" sz="2400" lang="en-US"/>
              <a:t> </a:t>
            </a:r>
            <a:r>
              <a:rPr dirty="0" sz="2400" lang="en-US"/>
              <a:t>S</a:t>
            </a:r>
            <a:r>
              <a:rPr dirty="0" sz="2400" lang="en-US"/>
              <a:t>C</a:t>
            </a:r>
            <a:r>
              <a:rPr dirty="0" sz="2400" lang="en-US"/>
              <a:t>IENCE</a:t>
            </a:r>
            <a:endParaRPr altLang="en-US" lang="zh-CN"/>
          </a:p>
          <a:p>
            <a:r>
              <a:rPr dirty="0" sz="2400" lang="en-US"/>
              <a:t>COLLEGE: </a:t>
            </a:r>
            <a:r>
              <a:rPr dirty="0" sz="2400" lang="en-US"/>
              <a:t>D</a:t>
            </a:r>
            <a:r>
              <a:rPr dirty="0" sz="2400" lang="en-US"/>
              <a:t>R</a:t>
            </a:r>
            <a:r>
              <a:rPr dirty="0" sz="2400" lang="en-US"/>
              <a:t>.</a:t>
            </a:r>
            <a:r>
              <a:rPr dirty="0" sz="2400" lang="en-US"/>
              <a:t> </a:t>
            </a:r>
            <a:r>
              <a:rPr dirty="0" sz="2400" lang="en-US"/>
              <a:t>M</a:t>
            </a:r>
            <a:r>
              <a:rPr dirty="0" sz="2400" lang="en-US"/>
              <a:t>G</a:t>
            </a:r>
            <a:r>
              <a:rPr dirty="0" sz="2400" lang="en-US"/>
              <a:t>R</a:t>
            </a:r>
            <a:r>
              <a:rPr dirty="0" sz="2400" lang="en-US"/>
              <a:t> </a:t>
            </a:r>
            <a:r>
              <a:rPr dirty="0" sz="2400" lang="en-US"/>
              <a:t>G</a:t>
            </a:r>
            <a:r>
              <a:rPr dirty="0" sz="2400" lang="en-US"/>
              <a:t>O</a:t>
            </a:r>
            <a:r>
              <a:rPr dirty="0" sz="2400" lang="en-US"/>
              <a:t>V</a:t>
            </a:r>
            <a:r>
              <a:rPr dirty="0" sz="2400" lang="en-US"/>
              <a:t>ERNMENT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GE</a:t>
            </a:r>
            <a:r>
              <a:rPr dirty="0" sz="2400" lang="en-US"/>
              <a:t> </a:t>
            </a:r>
            <a:r>
              <a:rPr dirty="0" sz="2400" lang="en-US"/>
              <a:t>F</a:t>
            </a:r>
            <a:r>
              <a:rPr dirty="0" sz="2400" lang="en-US"/>
              <a:t>O</a:t>
            </a:r>
            <a:r>
              <a:rPr dirty="0" sz="2400" lang="en-US"/>
              <a:t>R</a:t>
            </a:r>
            <a:r>
              <a:rPr dirty="0" sz="2400" lang="en-US"/>
              <a:t> </a:t>
            </a:r>
            <a:r>
              <a:rPr dirty="0" sz="2400" lang="en-US"/>
              <a:t>W</a:t>
            </a:r>
            <a:r>
              <a:rPr dirty="0" sz="2400" lang="en-US"/>
              <a:t>O</a:t>
            </a:r>
            <a:r>
              <a:rPr dirty="0" sz="2400" lang="en-US"/>
              <a:t>M</a:t>
            </a:r>
            <a:r>
              <a:rPr dirty="0" sz="2400" lang="en-US"/>
              <a:t>E</a:t>
            </a:r>
            <a:r>
              <a:rPr dirty="0" sz="2400" lang="en-US"/>
              <a:t>N</a:t>
            </a:r>
            <a:r>
              <a:rPr dirty="0" sz="2400" lang="en-US"/>
              <a:t>/</a:t>
            </a:r>
            <a:r>
              <a:rPr dirty="0" sz="2400" lang="en-US"/>
              <a:t>A</a:t>
            </a:r>
            <a:r>
              <a:rPr dirty="0" sz="2400" lang="en-US"/>
              <a:t>N</a:t>
            </a:r>
            <a:r>
              <a:rPr dirty="0" sz="2400" lang="en-US"/>
              <a:t>N</a:t>
            </a:r>
            <a:r>
              <a:rPr dirty="0" sz="2400" lang="en-US"/>
              <a:t>A</a:t>
            </a:r>
            <a:r>
              <a:rPr dirty="0" sz="2400" lang="en-US"/>
              <a:t>M</a:t>
            </a:r>
            <a:r>
              <a:rPr dirty="0" sz="2400" lang="en-US"/>
              <a:t>A</a:t>
            </a:r>
            <a:r>
              <a:rPr dirty="0" sz="2400" lang="en-US"/>
              <a:t>L</a:t>
            </a:r>
            <a:r>
              <a:rPr dirty="0" sz="2400" lang="en-US"/>
              <a:t>A</a:t>
            </a:r>
            <a:r>
              <a:rPr dirty="0" sz="2400" lang="en-US"/>
              <a:t>I</a:t>
            </a:r>
            <a:r>
              <a:rPr dirty="0" sz="2400" lang="en-US"/>
              <a:t> </a:t>
            </a:r>
            <a:r>
              <a:rPr dirty="0" sz="2400" lang="en-US"/>
              <a:t>U</a:t>
            </a:r>
            <a:r>
              <a:rPr dirty="0" sz="2400" lang="en-US"/>
              <a:t>N</a:t>
            </a:r>
            <a:r>
              <a:rPr dirty="0" sz="2400" lang="en-US"/>
              <a:t>I</a:t>
            </a:r>
            <a:r>
              <a:rPr dirty="0" sz="2400" lang="en-US"/>
              <a:t>V</a:t>
            </a:r>
            <a:r>
              <a:rPr dirty="0" sz="2400" lang="en-US"/>
              <a:t>E</a:t>
            </a:r>
            <a:r>
              <a:rPr dirty="0" sz="2400" lang="en-US"/>
              <a:t>R</a:t>
            </a:r>
            <a:r>
              <a:rPr dirty="0" sz="2400" lang="en-US"/>
              <a:t>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5" name="object 7"/>
          <p:cNvSpPr txBox="1">
            <a:spLocks noGrp="1"/>
          </p:cNvSpPr>
          <p:nvPr>
            <p:ph type="title"/>
          </p:nvPr>
        </p:nvSpPr>
        <p:spPr>
          <a:xfrm>
            <a:off x="1300161" y="1715893"/>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7" name="TextBox 8"/>
          <p:cNvSpPr txBox="1"/>
          <p:nvPr/>
        </p:nvSpPr>
        <p:spPr>
          <a:xfrm>
            <a:off x="2971799" y="3381585"/>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54" name=""/>
          <p:cNvPicPr>
            <a:picLocks/>
          </p:cNvPicPr>
          <p:nvPr/>
        </p:nvPicPr>
        <p:blipFill>
          <a:blip xmlns:r="http://schemas.openxmlformats.org/officeDocument/2006/relationships" r:embed="rId2"/>
          <a:stretch>
            <a:fillRect/>
          </a:stretch>
        </p:blipFill>
        <p:spPr>
          <a:xfrm rot="21600000">
            <a:off x="1995973" y="2572121"/>
            <a:ext cx="6571277" cy="358219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0" name=""/>
          <p:cNvSpPr txBox="1"/>
          <p:nvPr/>
        </p:nvSpPr>
        <p:spPr>
          <a:xfrm>
            <a:off x="1234142" y="2448241"/>
            <a:ext cx="6400135" cy="3444240"/>
          </a:xfrm>
          <a:prstGeom prst="rect"/>
        </p:spPr>
        <p:txBody>
          <a:bodyPr rtlCol="0" wrap="square">
            <a:spAutoFit/>
          </a:bodyPr>
          <a:p>
            <a:r>
              <a:rPr sz="2800" lang="en-IN">
                <a:solidFill>
                  <a:srgbClr val="000000"/>
                </a:solidFill>
              </a:rPr>
              <a:t>The Student Portfolio Website provides a professional platform for students to showcase their skills, projects, and education.
It is built using HTML, CSS, and JavaScript, ensuring a clean design and interactivity.</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0" name="object 2"/>
          <p:cNvSpPr/>
          <p:nvPr/>
        </p:nvSpPr>
        <p:spPr>
          <a:xfrm>
            <a:off x="-181768" y="-673417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dirty="0">
                <a:latin typeface="Times New Roman" panose="02020603050405020304" pitchFamily="18" charset="0"/>
                <a:cs typeface="Times New Roman" panose="02020603050405020304" pitchFamily="18" charset="0"/>
              </a:rPr>
              <a:t>Student Portfolio Website</a:t>
            </a:r>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4" name="object 17"/>
          <p:cNvSpPr txBox="1">
            <a:spLocks noGrp="1"/>
          </p:cNvSpPr>
          <p:nvPr>
            <p:ph type="title"/>
          </p:nvPr>
        </p:nvSpPr>
        <p:spPr>
          <a:xfrm>
            <a:off x="2819399" y="766431"/>
            <a:ext cx="5742442"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1"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6" name=""/>
          <p:cNvSpPr txBox="1"/>
          <p:nvPr/>
        </p:nvSpPr>
        <p:spPr>
          <a:xfrm>
            <a:off x="3177818" y="2969175"/>
            <a:ext cx="4603599" cy="1043940"/>
          </a:xfrm>
          <a:prstGeom prst="rect"/>
        </p:spPr>
        <p:txBody>
          <a:bodyPr rtlCol="0" wrap="square">
            <a:spAutoFit/>
          </a:bodyPr>
          <a:p>
            <a:r>
              <a:rPr sz="3600" lang="en-IN">
                <a:solidFill>
                  <a:srgbClr val="000000"/>
                </a:solidFill>
              </a:rPr>
              <a:t>Student Portfolio</a:t>
            </a:r>
            <a:endParaRPr sz="3200" lang="en-IN">
              <a:solidFill>
                <a:srgbClr val="000000"/>
              </a:solidFill>
            </a:endParaRPr>
          </a:p>
          <a:p>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4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1" name="object 21"/>
          <p:cNvSpPr txBox="1">
            <a:spLocks noGrp="1"/>
          </p:cNvSpPr>
          <p:nvPr>
            <p:ph type="title"/>
          </p:nvPr>
        </p:nvSpPr>
        <p:spPr>
          <a:xfrm>
            <a:off x="739775" y="445388"/>
            <a:ext cx="3195939"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3"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7"/>
          <p:cNvSpPr txBox="1">
            <a:spLocks noGrp="1"/>
          </p:cNvSpPr>
          <p:nvPr>
            <p:ph type="title"/>
          </p:nvPr>
        </p:nvSpPr>
        <p:spPr>
          <a:xfrm>
            <a:off x="165797" y="575055"/>
            <a:ext cx="8474124"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9" name=""/>
          <p:cNvSpPr txBox="1"/>
          <p:nvPr/>
        </p:nvSpPr>
        <p:spPr>
          <a:xfrm>
            <a:off x="834072" y="2123122"/>
            <a:ext cx="7273637" cy="3863340"/>
          </a:xfrm>
          <a:prstGeom prst="rect"/>
        </p:spPr>
        <p:txBody>
          <a:bodyPr rtlCol="0" wrap="square">
            <a:spAutoFit/>
          </a:bodyPr>
          <a:p>
            <a:r>
              <a:rPr sz="2800" lang="en-IN">
                <a:solidFill>
                  <a:srgbClr val="000000"/>
                </a:solidFill>
              </a:rPr>
              <a:t>Students often struggle to showcase their skills, projects, and achievements in an organized and professional way. Traditional resumes are static and lack interactivity. A personal portfolio website provides an engaging platform for students to present their abilities, academic background, and projects effectively to recruiters, teachers, and peers."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5" name=""/>
          <p:cNvSpPr txBox="1"/>
          <p:nvPr/>
        </p:nvSpPr>
        <p:spPr>
          <a:xfrm>
            <a:off x="1368983" y="1695449"/>
            <a:ext cx="7305279" cy="4701540"/>
          </a:xfrm>
          <a:prstGeom prst="rect"/>
        </p:spPr>
        <p:txBody>
          <a:bodyPr rtlCol="0" wrap="square">
            <a:spAutoFit/>
          </a:bodyPr>
          <a:p>
            <a:r>
              <a:rPr sz="2800" lang="en-IN">
                <a:solidFill>
                  <a:srgbClr val="000000"/>
                </a:solidFill>
              </a:rPr>
              <a:t>The Student Portfolio Website is a personal web-based platform created using HTML, CSS, and JavaScript.
It allows students to showcase their profile, skills, academic background, and projects in an interactive and visually appealing way.
The portfolio includes sections like About Me, Skills, Projects, Education, and Contact Information.</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1" name=""/>
          <p:cNvSpPr txBox="1"/>
          <p:nvPr/>
        </p:nvSpPr>
        <p:spPr>
          <a:xfrm>
            <a:off x="723899" y="1857374"/>
            <a:ext cx="7463931" cy="5120639"/>
          </a:xfrm>
          <a:prstGeom prst="rect"/>
        </p:spPr>
        <p:txBody>
          <a:bodyPr rtlCol="0" wrap="square">
            <a:spAutoFit/>
          </a:bodyPr>
          <a:p>
            <a:r>
              <a:rPr sz="2800" lang="en-IN">
                <a:solidFill>
                  <a:srgbClr val="000000"/>
                </a:solidFill>
              </a:rPr>
              <a:t>Students → to showcase their skills, education, and projects.
Recruiters / Employers → to review student profiles for jobs or internships.
Teachers / Mentors → to evaluate student work and achievements.
Peers &amp; General Audience → to explore the student’s portfolio and collaborations.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7" name=""/>
          <p:cNvSpPr txBox="1"/>
          <p:nvPr/>
        </p:nvSpPr>
        <p:spPr>
          <a:xfrm>
            <a:off x="3026803" y="1695449"/>
            <a:ext cx="6417233" cy="4701541"/>
          </a:xfrm>
          <a:prstGeom prst="rect"/>
        </p:spPr>
        <p:txBody>
          <a:bodyPr rtlCol="0" wrap="square">
            <a:spAutoFit/>
          </a:bodyPr>
          <a:p>
            <a:r>
              <a:rPr sz="2800" lang="en-IN">
                <a:solidFill>
                  <a:srgbClr val="000000"/>
                </a:solidFill>
              </a:rPr>
              <a:t>HTML5 → Structure of the website
CSS3 → Styling and responsive design
JavaScript → Interactivity (smooth scrolling, form validation)
Code Editor → VS Code / Sublime Text
Browser → Chrome / Edge / Firefox for testing</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7"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
          <p:cNvSpPr txBox="1"/>
          <p:nvPr/>
        </p:nvSpPr>
        <p:spPr>
          <a:xfrm>
            <a:off x="1234531" y="1963566"/>
            <a:ext cx="6993526" cy="4701540"/>
          </a:xfrm>
          <a:prstGeom prst="rect"/>
        </p:spPr>
        <p:txBody>
          <a:bodyPr rtlCol="0" wrap="square">
            <a:spAutoFit/>
          </a:bodyPr>
          <a:p>
            <a:r>
              <a:rPr sz="2800" lang="en-IN">
                <a:solidFill>
                  <a:srgbClr val="000000"/>
                </a:solidFill>
              </a:rPr>
              <a:t>Header Section → Name, role, and navigation menu
About Me → Short introduction with background info
Skills Section → List of technical &amp; soft skills
Projects Section → Cards showcasing student projects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8" name="Title 1"/>
          <p:cNvSpPr>
            <a:spLocks noGrp="1"/>
          </p:cNvSpPr>
          <p:nvPr>
            <p:ph type="title"/>
          </p:nvPr>
        </p:nvSpPr>
        <p:spPr>
          <a:xfrm>
            <a:off x="755332" y="385444"/>
            <a:ext cx="10681335" cy="723901"/>
          </a:xfrm>
        </p:spPr>
        <p:txBody>
          <a:bodyPr/>
          <a:p>
            <a:r>
              <a:rPr dirty="0" lang="en-IN"/>
              <a:t>FEATURES AND FUNCTIONALITY</a:t>
            </a:r>
          </a:p>
        </p:txBody>
      </p:sp>
      <p:sp>
        <p:nvSpPr>
          <p:cNvPr id="1048609" name=""/>
          <p:cNvSpPr txBox="1"/>
          <p:nvPr/>
        </p:nvSpPr>
        <p:spPr>
          <a:xfrm>
            <a:off x="1961541" y="1637134"/>
            <a:ext cx="6882148" cy="4701540"/>
          </a:xfrm>
          <a:prstGeom prst="rect"/>
        </p:spPr>
        <p:txBody>
          <a:bodyPr rtlCol="0" wrap="square">
            <a:spAutoFit/>
          </a:bodyPr>
          <a:p>
            <a:r>
              <a:rPr sz="2800" lang="en-IN">
                <a:solidFill>
                  <a:srgbClr val="000000"/>
                </a:solidFill>
              </a:rPr>
              <a:t>About Me → Displays student introduction and profile.
Skills Section → Highlights technical and soft skills.
Projects Showcase → Shows completed academic/personal projects.
Education Details → Lists academic qualifications.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2024-03-25T01:07:22Z</dcterms:created>
  <dcterms:modified xsi:type="dcterms:W3CDTF">2025-08-29T10:17:17Z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b90a6b8f786245899a62b7202673dbcf</vt:lpwstr>
  </property>
</Properties>
</file>