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6" r:id="rId2"/>
    <p:sldId id="257" r:id="rId3"/>
    <p:sldId id="274" r:id="rId4"/>
    <p:sldId id="268" r:id="rId5"/>
    <p:sldId id="269" r:id="rId6"/>
    <p:sldId id="271" r:id="rId7"/>
    <p:sldId id="262" r:id="rId8"/>
    <p:sldId id="263" r:id="rId9"/>
    <p:sldId id="272" r:id="rId10"/>
    <p:sldId id="273" r:id="rId11"/>
    <p:sldId id="265" r:id="rId12"/>
    <p:sldId id="275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A7F8CD-C0DD-4C41-BAE4-7ACFA0F9377C}" v="1" dt="2024-04-10T04:45:08.69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543050" y="291998"/>
            <a:ext cx="10591800" cy="109388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Segmentation using U-Net</a:t>
            </a:r>
            <a:b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3500" spc="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38325" y="3211592"/>
            <a:ext cx="7552943" cy="11464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Trebuchet MS"/>
                <a:cs typeface="Trebuchet MS"/>
              </a:rPr>
              <a:t>Presented By: </a:t>
            </a:r>
            <a:r>
              <a:rPr lang="en-US" sz="2400" dirty="0" err="1">
                <a:latin typeface="Trebuchet MS"/>
                <a:cs typeface="Trebuchet MS"/>
              </a:rPr>
              <a:t>Janany</a:t>
            </a:r>
            <a:r>
              <a:rPr lang="en-US" sz="2400" dirty="0">
                <a:latin typeface="Trebuchet MS"/>
                <a:cs typeface="Trebuchet MS"/>
              </a:rPr>
              <a:t> J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Trebuchet MS"/>
                <a:cs typeface="Trebuchet MS"/>
              </a:rPr>
              <a:t>Register No: 711721243037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Trebuchet MS"/>
                <a:cs typeface="Trebuchet MS"/>
              </a:rPr>
              <a:t>Department: Artificial Intelligence and Data Science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388500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1025" y="1293002"/>
            <a:ext cx="92297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4.Evaluation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trained model's performance is evaluated using the test dataset (</a:t>
            </a:r>
            <a:r>
              <a:rPr lang="en-US" dirty="0" err="1"/>
              <a:t>X_test</a:t>
            </a:r>
            <a:r>
              <a:rPr lang="en-US" dirty="0"/>
              <a:t> and </a:t>
            </a:r>
            <a:r>
              <a:rPr lang="en-US" dirty="0" err="1"/>
              <a:t>y_test</a:t>
            </a:r>
            <a:r>
              <a:rPr lang="en-US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Evaluation metrics such as loss and accuracy are computed to assess the model's segmentation performance on unseen data.</a:t>
            </a:r>
          </a:p>
          <a:p>
            <a:endParaRPr lang="en-US" dirty="0"/>
          </a:p>
          <a:p>
            <a:r>
              <a:rPr lang="en-US" b="1" dirty="0"/>
              <a:t>5.Fine-Tuning and Optimization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evaluating the model's performance, fine-tuning may be performed to improve segmentation accuracy further.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Fine-tuning involves adjusting </a:t>
            </a:r>
            <a:r>
              <a:rPr lang="en-US" dirty="0" err="1"/>
              <a:t>hyperparameters</a:t>
            </a:r>
            <a:r>
              <a:rPr lang="en-US" dirty="0"/>
              <a:t> such as learning rate, batch size, and dropout rate, as well as exploring different architectures or optimization algorithms.</a:t>
            </a:r>
          </a:p>
          <a:p>
            <a:endParaRPr lang="en-US" dirty="0"/>
          </a:p>
          <a:p>
            <a:r>
              <a:rPr lang="en-US" b="1" dirty="0"/>
              <a:t>6.Deployment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Once the model achieves satisfactory performance, it can be deployed for real-world use.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Deployment involves integrating the trained model into an application or system where it can perform inference on new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5355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03690"/>
            <a:ext cx="5371148" cy="327396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0452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277A65-A508-AB54-4F4B-277F7871A1A0}"/>
              </a:ext>
            </a:extLst>
          </p:cNvPr>
          <p:cNvSpPr txBox="1"/>
          <p:nvPr/>
        </p:nvSpPr>
        <p:spPr>
          <a:xfrm>
            <a:off x="1000740" y="2197100"/>
            <a:ext cx="7467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project successfully  developed a U-Net architecture for accurately segmenting human anatomical structures from medical images offers a transformative approach to medical image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leveraging state-of-the-art deep learning techniques, our solution enhances the precision and reliability of segmentation but also streamlines the diagnostic process, leading to improved patient care and treatment outcomes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621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485863" y="2890891"/>
            <a:ext cx="80391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Segmentation using U-Net</a:t>
            </a:r>
            <a:b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981200" y="1752600"/>
            <a:ext cx="6400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342900" indent="-342900">
              <a:buAutoNum type="arabicPeriod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marL="342900" indent="-342900">
              <a:buAutoNum type="arabicPeriod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are the end users?</a:t>
            </a:r>
          </a:p>
          <a:p>
            <a:pPr marL="342900" indent="-342900">
              <a:buAutoNum type="arabicPeriod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Value Proposition</a:t>
            </a:r>
          </a:p>
          <a:p>
            <a:pPr marL="342900" indent="-342900">
              <a:buAutoNum type="arabicPeriod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Wow in your solution</a:t>
            </a:r>
          </a:p>
          <a:p>
            <a:pPr marL="342900" indent="-342900">
              <a:buAutoNum type="arabicPeriod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marL="342900" indent="-342900">
              <a:buAutoNum type="arabicPeriod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evaluation</a:t>
            </a:r>
          </a:p>
          <a:p>
            <a:pPr marL="342900" indent="-342900">
              <a:buAutoNum type="arabicPeriod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48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676275" y="2286000"/>
            <a:ext cx="74784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Segmentation is the act of dividing an image into different parts or areas, where each part shows a specific object or area of interest.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U-Net is a type of neural network specifically created to handle segmentation tasks. It's structured with two main pathways: a contracting pathway (also called encoder) and an expanding pathway (decoder), connected through skip connections.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aim of using U-Net for segmenting humans in images is to improve the accuracy and effectiveness of this process. It enhances the ability to distinguish various parts of a person in images, making the segmentation process more precise and reliable.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3082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676275" y="2362200"/>
            <a:ext cx="823912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aim of the project is to develop a system capable of accurately segmenting human anatomical structures from medical images. 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By utilizing the U-Net architecture, renowned for its effectiveness in segmentation tasks, the project aims to achieve precise segmentation results.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ultimate goal is to improve medical image analysis and interpretation, thereby enhancing the ability of healthcare professionals to diagnose and treat various conditions accurately.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518288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1143000" y="2320437"/>
            <a:ext cx="6248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Surgeons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Biomedical Engineers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Imaging Technologists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Healthcare Practitioners</a:t>
            </a:r>
          </a:p>
        </p:txBody>
      </p:sp>
    </p:spTree>
    <p:extLst>
      <p:ext uri="{BB962C8B-B14F-4D97-AF65-F5344CB8AC3E}">
        <p14:creationId xmlns:p14="http://schemas.microsoft.com/office/powerpoint/2010/main" val="164330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2695574" y="1476376"/>
            <a:ext cx="812482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solution involves implementing the U-Net architecture, a specialized convolutional neural network (CNN), for accurately segmenting human anatomical structures from medical images. The system will preprocess the medical images, train the U-Net model using annotated datasets, and validate its performance using appropriate evaluation metrics.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Proposition: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Improved Patient Care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Accurate segmentation facilitates better understanding of medical conditions, leading to more informed decisions regarding patient care. This can result in improved treatment outcomes and patient satisfaction.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Time-Saving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Our solution reduces the time required for medical image analysis, enabling quicker diagnosis and treatment initiation, which is particularly crucial in time-sensitive cases such as emergency situations or critical illnesses.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81800" y="142950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14575" y="1961882"/>
            <a:ext cx="72199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revolutionizes patient care, It enables earlier detection of diseases, more accurate treatment planning, and personalized healthcare interventions, ultimately leading to improved patient outcomes and quality of life.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opens up new frontiers in medical research, offering researchers unprecedented access to high-quality segmented medical images.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Integrating seamlessly into existing medical imaging workflows, our solution enhances operational efficiency without disrupting established practices.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14400" y="1130725"/>
            <a:ext cx="898528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1.Model Architecture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model architecture follows the U-Net design, consisting of a contracting path (encoder) and an expanding path (decoder) connected by skip connections.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contracting path comprises convolutional layers with </a:t>
            </a:r>
            <a:r>
              <a:rPr lang="en-US" dirty="0" err="1"/>
              <a:t>ReLU</a:t>
            </a:r>
            <a:r>
              <a:rPr lang="en-US" dirty="0"/>
              <a:t> activation and dropout for feature extraction and dimensionality reduction.</a:t>
            </a:r>
          </a:p>
          <a:p>
            <a:endParaRPr lang="en-US" dirty="0"/>
          </a:p>
          <a:p>
            <a:r>
              <a:rPr lang="en-US" b="1" dirty="0"/>
              <a:t>2.Data Preprocessing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 images and their corresponding masks are loaded and preprocessed using functions from the </a:t>
            </a:r>
            <a:r>
              <a:rPr lang="en-US" dirty="0" err="1"/>
              <a:t>scikit</a:t>
            </a:r>
            <a:r>
              <a:rPr lang="en-US" dirty="0"/>
              <a:t>-image library.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Images are resized to a uniform size (e.g., 256x256 pixels) to ensure consistency.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Pixel values are normalized to a range between 0 and 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Masks are converted to binary format (0 or 1) to represent the segmented regions.</a:t>
            </a:r>
          </a:p>
          <a:p>
            <a:endParaRPr lang="en-US" dirty="0"/>
          </a:p>
          <a:p>
            <a:r>
              <a:rPr lang="en-US" b="1" dirty="0"/>
              <a:t>3.Training Process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model is compiled using the Adam optimizer and binary cross-entropy loss function.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 data (</a:t>
            </a:r>
            <a:r>
              <a:rPr lang="en-US" dirty="0" err="1"/>
              <a:t>X_train</a:t>
            </a:r>
            <a:r>
              <a:rPr lang="en-US" dirty="0"/>
              <a:t> and </a:t>
            </a:r>
            <a:r>
              <a:rPr lang="en-US" dirty="0" err="1"/>
              <a:t>y_train</a:t>
            </a:r>
            <a:r>
              <a:rPr lang="en-US" dirty="0"/>
              <a:t>) are fed to the model using the fit method with a specified batch size (e.g., 16) and number of epochs (e.g., 100).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2576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</TotalTime>
  <Words>886</Words>
  <Application>Microsoft Office PowerPoint</Application>
  <PresentationFormat>Widescreen</PresentationFormat>
  <Paragraphs>97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Times New Roman</vt:lpstr>
      <vt:lpstr>Trebuchet MS</vt:lpstr>
      <vt:lpstr>Office Theme</vt:lpstr>
      <vt:lpstr>Human Segmentation using U-Net 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Segmentation using U-Net</dc:title>
  <dc:creator>Janany Jayasankar</dc:creator>
  <cp:lastModifiedBy>Janany Jayasankar</cp:lastModifiedBy>
  <cp:revision>8</cp:revision>
  <dcterms:created xsi:type="dcterms:W3CDTF">2024-04-03T03:59:50Z</dcterms:created>
  <dcterms:modified xsi:type="dcterms:W3CDTF">2024-04-10T05:05:36Z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2024-04-03T00:00:00Z</vt:filetime>
  </property>
</Properties>
</file>