
<file path=[Content_Types].xml><?xml version="1.0" encoding="utf-8"?>
<Types xmlns="http://schemas.openxmlformats.org/package/2006/content-types"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1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80880" y="3941640"/>
            <a:ext cx="830556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3680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8088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907280" y="1752120"/>
            <a:ext cx="5252400" cy="41907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907280" y="1752120"/>
            <a:ext cx="5252400" cy="4190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95640" y="476640"/>
            <a:ext cx="8290800" cy="300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8088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3680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80880" y="3941640"/>
            <a:ext cx="830556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80880" y="3941640"/>
            <a:ext cx="830556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3680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8088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907280" y="1752120"/>
            <a:ext cx="5252400" cy="41907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907280" y="1752120"/>
            <a:ext cx="5252400" cy="4190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95640" y="476640"/>
            <a:ext cx="8290800" cy="300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8088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3680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80880" y="3941640"/>
            <a:ext cx="830556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80880" y="3941640"/>
            <a:ext cx="830556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3680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38088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907280" y="1752120"/>
            <a:ext cx="5252400" cy="41907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907280" y="1752120"/>
            <a:ext cx="5252400" cy="4190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5640" y="476640"/>
            <a:ext cx="8290800" cy="3003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8088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41907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36800" y="394164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36800" y="1752480"/>
            <a:ext cx="405288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80880" y="3941640"/>
            <a:ext cx="8305560" cy="1998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95640" y="1700640"/>
            <a:ext cx="8290800" cy="647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Click to edit presentation title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95640" y="2362320"/>
            <a:ext cx="8291160" cy="7617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subtitle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2" name="Picture 1" descr=""/>
          <p:cNvPicPr/>
          <p:nvPr/>
        </p:nvPicPr>
        <p:blipFill>
          <a:blip r:embed="rId2"/>
          <a:stretch/>
        </p:blipFill>
        <p:spPr>
          <a:xfrm>
            <a:off x="539640" y="467280"/>
            <a:ext cx="1897200" cy="687600"/>
          </a:xfrm>
          <a:prstGeom prst="rect">
            <a:avLst/>
          </a:prstGeom>
          <a:ln>
            <a:noFill/>
          </a:ln>
        </p:spPr>
      </p:pic>
      <p:pic>
        <p:nvPicPr>
          <p:cNvPr id="3" name="Picture 8" descr=""/>
          <p:cNvPicPr/>
          <p:nvPr/>
        </p:nvPicPr>
        <p:blipFill>
          <a:blip r:embed="rId3"/>
          <a:stretch/>
        </p:blipFill>
        <p:spPr>
          <a:xfrm>
            <a:off x="5650200" y="431280"/>
            <a:ext cx="3036240" cy="72000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4"/>
          <a:stretch/>
        </p:blipFill>
        <p:spPr>
          <a:xfrm>
            <a:off x="6933960" y="6182640"/>
            <a:ext cx="1697760" cy="4741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95640" y="476640"/>
            <a:ext cx="8290800" cy="647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Click to edit slide title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80880" y="1752480"/>
            <a:ext cx="8305560" cy="419076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text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41" name="Picture 8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2379240" y="6117480"/>
            <a:ext cx="2418480" cy="573480"/>
          </a:xfrm>
          <a:prstGeom prst="rect">
            <a:avLst/>
          </a:prstGeom>
          <a:ln>
            <a:noFill/>
          </a:ln>
        </p:spPr>
      </p:pic>
      <p:pic>
        <p:nvPicPr>
          <p:cNvPr id="42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395640" y="5913000"/>
            <a:ext cx="1651680" cy="900000"/>
          </a:xfrm>
          <a:prstGeom prst="rect">
            <a:avLst/>
          </a:prstGeom>
          <a:ln>
            <a:noFill/>
          </a:ln>
        </p:spPr>
      </p:pic>
      <p:pic>
        <p:nvPicPr>
          <p:cNvPr id="43" name="Picture 6" descr=""/>
          <p:cNvPicPr/>
          <p:nvPr/>
        </p:nvPicPr>
        <p:blipFill>
          <a:blip r:embed="rId4"/>
          <a:stretch/>
        </p:blipFill>
        <p:spPr>
          <a:xfrm>
            <a:off x="6933960" y="6182640"/>
            <a:ext cx="1697760" cy="4741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-1428840" y="0"/>
            <a:ext cx="1428480" cy="5446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 to edit slide title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2379240" y="6117480"/>
            <a:ext cx="2418480" cy="573480"/>
          </a:xfrm>
          <a:prstGeom prst="rect">
            <a:avLst/>
          </a:prstGeom>
          <a:ln>
            <a:noFill/>
          </a:ln>
        </p:spPr>
      </p:pic>
      <p:pic>
        <p:nvPicPr>
          <p:cNvPr id="80" name="Picture 3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395640" y="5913000"/>
            <a:ext cx="1651680" cy="900000"/>
          </a:xfrm>
          <a:prstGeom prst="rect">
            <a:avLst/>
          </a:prstGeom>
          <a:ln>
            <a:noFill/>
          </a:ln>
        </p:spPr>
      </p:pic>
      <p:pic>
        <p:nvPicPr>
          <p:cNvPr id="81" name="Picture 5" descr=""/>
          <p:cNvPicPr/>
          <p:nvPr/>
        </p:nvPicPr>
        <p:blipFill>
          <a:blip r:embed="rId4"/>
          <a:stretch/>
        </p:blipFill>
        <p:spPr>
          <a:xfrm>
            <a:off x="6933960" y="6182640"/>
            <a:ext cx="1697760" cy="474120"/>
          </a:xfrm>
          <a:prstGeom prst="rect">
            <a:avLst/>
          </a:prstGeom>
          <a:ln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Click to edit the outline text format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Second Outline Level</a:t>
            </a:r>
            <a:endParaRPr b="0" lang="en-US" sz="24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Third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Fourth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Fifth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Sixth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Seventh Outline Level</a:t>
            </a:r>
            <a:endParaRPr b="0" lang="en-US" sz="20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95640" y="170064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PhD Meeting – 19/09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95640" y="3429000"/>
            <a:ext cx="8280720" cy="24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4840" y="2508120"/>
            <a:ext cx="8291160" cy="76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Guilherme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80880" y="1368360"/>
            <a:ext cx="8305560" cy="4574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95640" y="47664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Models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80880" y="1368360"/>
            <a:ext cx="8305560" cy="45748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 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95640" y="47664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Models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95640" y="47664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Last week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0880" y="1752480"/>
            <a:ext cx="8305560" cy="419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running the simulations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results I’ve got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-1428840" y="0"/>
            <a:ext cx="1428480" cy="544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127" name="Picture 7" descr=""/>
          <p:cNvPicPr/>
          <p:nvPr/>
        </p:nvPicPr>
        <p:blipFill>
          <a:blip r:embed="rId1"/>
          <a:stretch/>
        </p:blipFill>
        <p:spPr>
          <a:xfrm>
            <a:off x="118800" y="2011320"/>
            <a:ext cx="4725360" cy="2835000"/>
          </a:xfrm>
          <a:prstGeom prst="rect">
            <a:avLst/>
          </a:prstGeom>
          <a:ln>
            <a:noFill/>
          </a:ln>
        </p:spPr>
      </p:pic>
      <p:pic>
        <p:nvPicPr>
          <p:cNvPr id="128" name="Picture 5" descr=""/>
          <p:cNvPicPr/>
          <p:nvPr/>
        </p:nvPicPr>
        <p:blipFill>
          <a:blip r:embed="rId2"/>
          <a:stretch/>
        </p:blipFill>
        <p:spPr>
          <a:xfrm>
            <a:off x="4281840" y="2013480"/>
            <a:ext cx="4721760" cy="28328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-1428840" y="0"/>
            <a:ext cx="1428480" cy="5446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143640" y="1902600"/>
            <a:ext cx="4721760" cy="2832840"/>
          </a:xfrm>
          <a:prstGeom prst="rect">
            <a:avLst/>
          </a:prstGeom>
          <a:ln>
            <a:noFill/>
          </a:ln>
        </p:spPr>
      </p:pic>
      <p:pic>
        <p:nvPicPr>
          <p:cNvPr id="131" name="Picture 6" descr=""/>
          <p:cNvPicPr/>
          <p:nvPr/>
        </p:nvPicPr>
        <p:blipFill>
          <a:blip r:embed="rId2"/>
          <a:stretch/>
        </p:blipFill>
        <p:spPr>
          <a:xfrm>
            <a:off x="4278240" y="1902600"/>
            <a:ext cx="4721760" cy="28328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95640" y="476640"/>
            <a:ext cx="829080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Next…</a:t>
            </a:r>
            <a:endParaRPr b="0" lang="en-US" sz="18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80880" y="1752480"/>
            <a:ext cx="8305560" cy="419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the population size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review the code again</a:t>
            </a:r>
            <a:endParaRPr b="0" lang="en-US" sz="3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RDSVS 4-3 Slides - UG</Template>
  <TotalTime>156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2019-09-19T07:28:18Z</dcterms:created>
  <dc:creator>DE JONG Guilherme</dc:creator>
  <dc:description/>
  <dc:language>en-GB</dc:language>
  <cp:lastModifiedBy/>
  <dcterms:modified xsi:type="dcterms:W3CDTF">2019-09-19T11:31:03Z</dcterms:modified>
  <cp:revision>4</cp:revision>
  <dc:subject/>
  <dc:title>PhD Meeting – 19/09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0x0101000AB51A18C9AB0E4197D8453EE4B1F586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