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8120" cy="57312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1320" cy="89964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400" cy="4737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440" cy="64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8120" cy="573120"/>
          </a:xfrm>
          <a:prstGeom prst="rect">
            <a:avLst/>
          </a:prstGeom>
          <a:ln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1320" cy="89964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400" cy="4737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5640" y="476640"/>
            <a:ext cx="8290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  - Bayes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0880" y="1752480"/>
            <a:ext cx="830520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Scholarship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5640" y="476640"/>
            <a:ext cx="8290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Bayes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0880" y="1463040"/>
            <a:ext cx="830520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Assumption: distributions of SNP effects follows Student’s t-ditribution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Difficult to incorporate into prediction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Each SNP from N(0, 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lang="en-GB" sz="2800" spc="-1" strike="noStrike" baseline="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2</a:t>
            </a:r>
            <a:r>
              <a:rPr b="0" lang="en-GB" sz="2800" spc="-1" strike="noStrike" baseline="-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g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), but varying 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lang="en-GB" sz="2800" spc="-1" strike="noStrike" baseline="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2</a:t>
            </a:r>
            <a:r>
              <a:rPr b="0" lang="en-GB" sz="2800" spc="-1" strike="noStrike" baseline="-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Modelling at two levels: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Data level: estimate SNP effects (BLUP like)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Variying variance of chromosomal segments / SNPs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Gibbs sampling: y | b,g,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lang="en-GB" sz="2800" spc="-1" strike="noStrike" baseline="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2</a:t>
            </a:r>
            <a:r>
              <a:rPr b="0" lang="en-GB" sz="2800" spc="-1" strike="noStrike" baseline="-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e 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 ~ N(Xb, Zg, R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lang="en-GB" sz="2800" spc="-1" strike="noStrike" baseline="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2</a:t>
            </a:r>
            <a:r>
              <a:rPr b="0" lang="en-GB" sz="2800" spc="-1" strike="noStrike" baseline="-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e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5640" y="476640"/>
            <a:ext cx="8290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Prior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80880" y="1463040"/>
            <a:ext cx="830520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Flat prior for fixed effects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Scaled inverted 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χ</a:t>
            </a:r>
            <a:r>
              <a:rPr b="0" lang="en-GB" sz="2800" spc="-1" strike="noStrike" baseline="33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2</a:t>
            </a: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 for variance components http://staff.ustc.edu.cn/~jbs/Bayesian%20(1).pdf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Noto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548000" y="3575880"/>
            <a:ext cx="572400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640" y="476640"/>
            <a:ext cx="8290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My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0880" y="1463040"/>
            <a:ext cx="830520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95640" y="476640"/>
            <a:ext cx="8290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Scholarship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0880" y="1463040"/>
            <a:ext cx="830520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American Slovenian Education Fundation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Visit Slovenian professors in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Connects Slovenians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2401</TotalTime>
  <Application>LibreOffice/5.1.6.2$Linux_X86_64 LibreOffice_project/10m0$Build-2</Application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en-US</dc:language>
  <cp:lastModifiedBy/>
  <dcterms:modified xsi:type="dcterms:W3CDTF">2019-08-15T21:54:27Z</dcterms:modified>
  <cp:revision>125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512">
    <vt:lpwstr>27</vt:lpwstr>
  </property>
  <property fmtid="{D5CDD505-2E9C-101B-9397-08002B2CF9AE}" pid="4" name="Company">
    <vt:lpwstr>University of Edinburgh</vt:lpwstr>
  </property>
  <property fmtid="{D5CDD505-2E9C-101B-9397-08002B2CF9AE}" pid="5" name="ContentTypeId">
    <vt:lpwstr>0x0101000AB51A18C9AB0E4197D8453EE4B1F586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</vt:i4>
  </property>
</Properties>
</file>