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2379240" y="6117480"/>
            <a:ext cx="2417400" cy="572400"/>
          </a:xfrm>
          <a:prstGeom prst="rect">
            <a:avLst/>
          </a:prstGeom>
          <a:ln>
            <a:noFill/>
          </a:ln>
        </p:spPr>
      </p:pic>
      <p:pic>
        <p:nvPicPr>
          <p:cNvPr id="1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395640" y="5913000"/>
            <a:ext cx="1650600" cy="898920"/>
          </a:xfrm>
          <a:prstGeom prst="rect">
            <a:avLst/>
          </a:prstGeom>
          <a:ln>
            <a:noFill/>
          </a:ln>
        </p:spPr>
      </p:pic>
      <p:pic>
        <p:nvPicPr>
          <p:cNvPr id="2" name="Picture 6" descr=""/>
          <p:cNvPicPr/>
          <p:nvPr/>
        </p:nvPicPr>
        <p:blipFill>
          <a:blip r:embed="rId4"/>
          <a:stretch/>
        </p:blipFill>
        <p:spPr>
          <a:xfrm>
            <a:off x="6933960" y="6182640"/>
            <a:ext cx="1696680" cy="4730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2379240" y="6117480"/>
            <a:ext cx="2417400" cy="572400"/>
          </a:xfrm>
          <a:prstGeom prst="rect">
            <a:avLst/>
          </a:prstGeom>
          <a:ln>
            <a:noFill/>
          </a:ln>
        </p:spPr>
      </p:pic>
      <p:pic>
        <p:nvPicPr>
          <p:cNvPr id="40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395640" y="5913000"/>
            <a:ext cx="1650600" cy="898920"/>
          </a:xfrm>
          <a:prstGeom prst="rect">
            <a:avLst/>
          </a:prstGeom>
          <a:ln>
            <a:noFill/>
          </a:ln>
        </p:spPr>
      </p:pic>
      <p:pic>
        <p:nvPicPr>
          <p:cNvPr id="41" name="Picture 6" descr=""/>
          <p:cNvPicPr/>
          <p:nvPr/>
        </p:nvPicPr>
        <p:blipFill>
          <a:blip r:embed="rId4"/>
          <a:stretch/>
        </p:blipFill>
        <p:spPr>
          <a:xfrm>
            <a:off x="6933960" y="6182640"/>
            <a:ext cx="1696680" cy="4730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95640" y="476640"/>
            <a:ext cx="82897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Jana Obšteter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0880" y="1752480"/>
            <a:ext cx="8304480" cy="41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About 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 work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Scholarship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95640" y="476640"/>
            <a:ext cx="82897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About 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80880" y="1463040"/>
            <a:ext cx="830448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2010 - 2014: BSc Biotechnology, University of Ljubljana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2014 – 2015: MSc Human Complex Trait Generics, University of Edinburgh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2016 - : PhD candidate, Biosciences, University of Ljubljana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2016 - : researcher at the Agricultural Institute of Slovenia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95640" y="476640"/>
            <a:ext cx="82897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My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80880" y="1463040"/>
            <a:ext cx="830448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MSc thesis: polygenic scores, diabetes and  depression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PhD thesis: efficient use of genomic information in small cattle populations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Different sires use strategies + OCS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Distribution of financial resources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Contribution of import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640" y="476640"/>
            <a:ext cx="82897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Currently working on 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0880" y="1463040"/>
            <a:ext cx="830448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AlphaPart: R-package, partition genetic values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Genomic selection: reallocation of funds from phenotyping to genotyping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95640" y="476640"/>
            <a:ext cx="82897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Scholarship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80880" y="1463040"/>
            <a:ext cx="830448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American Slovenian Education Fundation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Visit Slovenian professors abroad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Connects Slovenian scholars and educators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RDSVS 4-3 Slides - UG_v4 (003)</Template>
  <TotalTime>2085</TotalTime>
  <Application>LibreOffice/5.1.6.2$Linux_X86_64 LibreOffice_project/10m0$Build-2</Application>
  <Company>University of Edinburgh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2017-04-21T12:20:40Z</dcterms:created>
  <dc:creator>WILSON Neil</dc:creator>
  <dc:description/>
  <dc:language>en-US</dc:language>
  <cp:lastModifiedBy/>
  <dcterms:modified xsi:type="dcterms:W3CDTF">2019-08-05T10:26:11Z</dcterms:modified>
  <cp:revision>126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uthorIds_UIVersion_512">
    <vt:lpwstr>27</vt:lpwstr>
  </property>
  <property fmtid="{D5CDD505-2E9C-101B-9397-08002B2CF9AE}" pid="4" name="Company">
    <vt:lpwstr>University of Edinburgh</vt:lpwstr>
  </property>
  <property fmtid="{D5CDD505-2E9C-101B-9397-08002B2CF9AE}" pid="5" name="ContentTypeId">
    <vt:lpwstr>0x0101000AB51A18C9AB0E4197D8453EE4B1F586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</vt:i4>
  </property>
</Properties>
</file>