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A834C0-CDFD-4D07-82A9-409EC2A0E16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5960" cy="57096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49160" cy="89748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5240" cy="4716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708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5960" cy="570960"/>
          </a:xfrm>
          <a:prstGeom prst="rect">
            <a:avLst/>
          </a:prstGeom>
          <a:ln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49160" cy="89748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5240" cy="4716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379600" y="6118200"/>
            <a:ext cx="2416680" cy="5720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60000" y="5832000"/>
            <a:ext cx="1649880" cy="899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6934320" y="6183360"/>
            <a:ext cx="1695960" cy="4719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5640" y="476640"/>
            <a:ext cx="828828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0880" y="1752480"/>
            <a:ext cx="8303040" cy="41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happening with the partition?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Reallocation of financial resources in a cattle breeding program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EBVs for fathers are dropping over generations (are worsening!)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???</a:t>
            </a: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536000" y="1453680"/>
            <a:ext cx="3167280" cy="345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EBVs over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67960" y="1944000"/>
            <a:ext cx="7627320" cy="385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536000" y="1453680"/>
            <a:ext cx="3167280" cy="345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EBVs over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72000" y="1893240"/>
            <a:ext cx="4248000" cy="429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INTERCEPT MODEL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432000" y="1800000"/>
            <a:ext cx="3239640" cy="405504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815640" y="1847880"/>
            <a:ext cx="3239640" cy="405540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2232000" y="5855760"/>
            <a:ext cx="431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samples from father/non-father population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984000" y="2133720"/>
            <a:ext cx="208728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Fathers’ EBVs → constantly dropping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YEAR + TIER MODEL</a:t>
            </a: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232000" y="5855760"/>
            <a:ext cx="431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samples from father/non-father population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3595320" cy="40046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960000" y="1800000"/>
            <a:ext cx="3671280" cy="40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Model: EBV ~ Indiv + Generation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fathers: coefficient for generation =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-0.038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non-fathers: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0.003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Writing a paper: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Introduction, implementation (functions) writen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 and discussion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Writing a paper: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Introduction, material and methods written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reference:yes scenarios (1rep)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 and discussion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Reallocation of resource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95640" y="476640"/>
            <a:ext cx="828828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0880" y="1752480"/>
            <a:ext cx="8303040" cy="41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happening with the partition?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Intercept model: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Year + Tier: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0" t="0" r="81192" b="11"/>
          <a:stretch/>
        </p:blipFill>
        <p:spPr>
          <a:xfrm>
            <a:off x="4536000" y="2232000"/>
            <a:ext cx="1583640" cy="2836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rcRect l="0" t="0" r="81246" b="11"/>
          <a:stretch/>
        </p:blipFill>
        <p:spPr>
          <a:xfrm>
            <a:off x="6638400" y="3168000"/>
            <a:ext cx="1713240" cy="286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Check the MST values of the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parents</a:t>
            </a: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517360" y="1869840"/>
            <a:ext cx="3481920" cy="49874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80000" y="1872000"/>
            <a:ext cx="3455280" cy="49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Check the MST values of the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fathers</a:t>
            </a: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872000" y="1742400"/>
            <a:ext cx="5385960" cy="502488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44000" y="3672000"/>
            <a:ext cx="4247280" cy="215280"/>
          </a:xfrm>
          <a:prstGeom prst="rect">
            <a:avLst/>
          </a:prstGeom>
          <a:noFill/>
          <a:ln w="29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Negative MST for the fathers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Check the EBVs of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fathers / non-fathers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8000" y="1788480"/>
            <a:ext cx="4283280" cy="412020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680000" y="2232000"/>
            <a:ext cx="3815280" cy="20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 we not selecting the best males?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Remark: This are the EBVs from the last estimation!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Check the EBVs of </a:t>
            </a:r>
            <a:r>
              <a:rPr b="1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fathers / non-fathers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8000" y="1788480"/>
            <a:ext cx="4283280" cy="41202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719960" y="1800000"/>
            <a:ext cx="4306320" cy="414252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6912000" y="4248000"/>
            <a:ext cx="20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selecting the best males!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 Either 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not selecting the males with best EBVs → but the TBVs are OK?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EBVs for fathers are dropping over generations (are worsening!)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not selecting the males with best EBVs →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80880" y="146376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80880" y="1211400"/>
            <a:ext cx="8304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What is happening?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3d393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not selecting the males with best EBVs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95280" y="476280"/>
            <a:ext cx="828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AlphaPart: what is happening with the fathers?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950760" y="2705400"/>
            <a:ext cx="3728520" cy="34858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040000" y="2693520"/>
            <a:ext cx="3741120" cy="349776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3457080" y="6264000"/>
            <a:ext cx="27342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OK!!!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3312000" y="2376000"/>
            <a:ext cx="3167280" cy="345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EBVs at the time of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2147</TotalTime>
  <Application>LibreOffice/5.1.6.2$Linux_X86_64 LibreOffice_project/10m0$Build-2</Application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2017-04-21T12:20:40Z</dcterms:created>
  <dc:creator>WILSON Neil</dc:creator>
  <dc:description/>
  <dc:language>en-US</dc:language>
  <cp:lastModifiedBy/>
  <dcterms:modified xsi:type="dcterms:W3CDTF">2019-09-27T08:53:54Z</dcterms:modified>
  <cp:revision>133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512">
    <vt:lpwstr>27</vt:lpwstr>
  </property>
  <property fmtid="{D5CDD505-2E9C-101B-9397-08002B2CF9AE}" pid="4" name="Company">
    <vt:lpwstr>University of Edinburgh</vt:lpwstr>
  </property>
  <property fmtid="{D5CDD505-2E9C-101B-9397-08002B2CF9AE}" pid="5" name="ContentTypeId">
    <vt:lpwstr>0x0101000AB51A18C9AB0E4197D8453EE4B1F586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</vt:i4>
  </property>
</Properties>
</file>