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jpeg" ContentType="image/jpeg"/>
  <Override PartName="/ppt/media/image3.tif" ContentType="image/tiff"/>
  <Override PartName="/ppt/media/image1.tif" ContentType="image/tiff"/>
  <Override PartName="/ppt/media/image2.tif" ContentType="image/tiff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tif"/><Relationship Id="rId2" Type="http://schemas.openxmlformats.org/officeDocument/2006/relationships/image" Target="../media/image2.tif"/><Relationship Id="rId3" Type="http://schemas.openxmlformats.org/officeDocument/2006/relationships/image" Target="../media/image3.tif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288000" y="72000"/>
            <a:ext cx="9794160" cy="155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GB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Genomic selection for any dairy breeding program </a:t>
            </a:r>
            <a:endParaRPr b="0" lang="en-GB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via optimized investment in phenotyping and genotyping</a:t>
            </a:r>
            <a:endParaRPr b="0" lang="en-GB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3200" spc="-1" strike="noStrike">
              <a:latin typeface="Arial"/>
            </a:endParaRPr>
          </a:p>
        </p:txBody>
      </p:sp>
      <p:pic>
        <p:nvPicPr>
          <p:cNvPr id="38" name="Picture 17" descr=""/>
          <p:cNvPicPr/>
          <p:nvPr/>
        </p:nvPicPr>
        <p:blipFill>
          <a:blip r:embed="rId1"/>
          <a:stretch/>
        </p:blipFill>
        <p:spPr>
          <a:xfrm>
            <a:off x="229680" y="1163880"/>
            <a:ext cx="1799280" cy="734760"/>
          </a:xfrm>
          <a:prstGeom prst="rect">
            <a:avLst/>
          </a:prstGeom>
          <a:ln>
            <a:noFill/>
          </a:ln>
        </p:spPr>
      </p:pic>
      <p:sp>
        <p:nvSpPr>
          <p:cNvPr id="39" name="CustomShape 2"/>
          <p:cNvSpPr/>
          <p:nvPr/>
        </p:nvSpPr>
        <p:spPr>
          <a:xfrm>
            <a:off x="6732720" y="2229120"/>
            <a:ext cx="5299560" cy="523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Any dairy breeding programme can</a:t>
            </a:r>
            <a:br/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implement genomic selection by </a:t>
            </a:r>
            <a:br/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Calibri"/>
              </a:rPr>
              <a:t>reallocating a part of phenotyping </a:t>
            </a:r>
            <a:br/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Calibri"/>
              </a:rPr>
              <a:t>resources for repeated milk records to genotyping</a:t>
            </a:r>
            <a:br/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Calibri"/>
              </a:rPr>
              <a:t>Genomic scenarios increase genetic gain and accuracy for selection  candidates without increasing the level of investment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  <p:pic>
        <p:nvPicPr>
          <p:cNvPr id="40" name="Picture 1" descr=""/>
          <p:cNvPicPr/>
          <p:nvPr/>
        </p:nvPicPr>
        <p:blipFill>
          <a:blip r:embed="rId2"/>
          <a:stretch/>
        </p:blipFill>
        <p:spPr>
          <a:xfrm>
            <a:off x="3827160" y="1173600"/>
            <a:ext cx="719280" cy="719280"/>
          </a:xfrm>
          <a:prstGeom prst="rect">
            <a:avLst/>
          </a:prstGeom>
          <a:ln>
            <a:noFill/>
          </a:ln>
        </p:spPr>
      </p:pic>
      <p:pic>
        <p:nvPicPr>
          <p:cNvPr id="41" name="Picture 12" descr=""/>
          <p:cNvPicPr/>
          <p:nvPr/>
        </p:nvPicPr>
        <p:blipFill>
          <a:blip r:embed="rId3"/>
          <a:stretch/>
        </p:blipFill>
        <p:spPr>
          <a:xfrm>
            <a:off x="2325960" y="1121040"/>
            <a:ext cx="1150200" cy="719280"/>
          </a:xfrm>
          <a:prstGeom prst="rect">
            <a:avLst/>
          </a:prstGeom>
          <a:ln>
            <a:noFill/>
          </a:ln>
        </p:spPr>
      </p:pic>
      <p:pic>
        <p:nvPicPr>
          <p:cNvPr id="42" name="Picture 3" descr=""/>
          <p:cNvPicPr/>
          <p:nvPr/>
        </p:nvPicPr>
        <p:blipFill>
          <a:blip r:embed="rId4"/>
          <a:stretch/>
        </p:blipFill>
        <p:spPr>
          <a:xfrm>
            <a:off x="10175760" y="-2520"/>
            <a:ext cx="2018520" cy="1999080"/>
          </a:xfrm>
          <a:prstGeom prst="rect">
            <a:avLst/>
          </a:prstGeom>
          <a:ln>
            <a:noFill/>
          </a:ln>
        </p:spPr>
      </p:pic>
      <p:pic>
        <p:nvPicPr>
          <p:cNvPr id="43" name="Picture 4" descr=""/>
          <p:cNvPicPr/>
          <p:nvPr/>
        </p:nvPicPr>
        <p:blipFill>
          <a:blip r:embed="rId5"/>
          <a:stretch/>
        </p:blipFill>
        <p:spPr>
          <a:xfrm>
            <a:off x="-57240" y="1994040"/>
            <a:ext cx="6790680" cy="480276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6"/>
          <a:stretch/>
        </p:blipFill>
        <p:spPr>
          <a:xfrm>
            <a:off x="4896000" y="1152000"/>
            <a:ext cx="720000" cy="72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</TotalTime>
  <Application>LibreOffice/6.0.7.3$Linux_X86_64 LibreOffice_project/00m0$Build-3</Application>
  <Words>113</Words>
  <Paragraphs>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2019-04-23T07:01:56Z</dcterms:created>
  <dc:creator>GORJANC Gregor</dc:creator>
  <dc:description/>
  <dc:language>en-GB</dc:language>
  <cp:lastModifiedBy/>
  <dcterms:modified xsi:type="dcterms:W3CDTF">2020-08-18T08:51:28Z</dcterms:modified>
  <cp:revision>163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