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61" r:id="rId2"/>
    <p:sldId id="306" r:id="rId3"/>
    <p:sldId id="265" r:id="rId4"/>
    <p:sldId id="258" r:id="rId5"/>
    <p:sldId id="303" r:id="rId6"/>
    <p:sldId id="304" r:id="rId7"/>
    <p:sldId id="307" r:id="rId8"/>
    <p:sldId id="305" r:id="rId9"/>
    <p:sldId id="263" r:id="rId10"/>
    <p:sldId id="275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  <p:embeddedFont>
      <p:font typeface="Ubuntu Light" panose="020B0604020202020204" charset="0"/>
      <p:regular r:id="rId21"/>
      <p:bold r:id="rId22"/>
      <p:italic r:id="rId23"/>
      <p:boldItalic r:id="rId24"/>
    </p:embeddedFont>
    <p:embeddedFont>
      <p:font typeface="Ubuntu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86828-CC99-4F9F-8DBE-8D3F195956D3}">
  <a:tblStyle styleId="{D4D86828-CC99-4F9F-8DBE-8D3F19595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6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42eb61d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42eb61d9d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9" r:id="rId4"/>
    <p:sldLayoutId id="2147483661" r:id="rId5"/>
    <p:sldLayoutId id="2147483662" r:id="rId6"/>
    <p:sldLayoutId id="2147483664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sk-SK" dirty="0"/>
              <a:t>S</a:t>
            </a:r>
            <a:r>
              <a:rPr lang="en-GB" dirty="0" err="1"/>
              <a:t>oftv</a:t>
            </a:r>
            <a:r>
              <a:rPr lang="sk-SK" dirty="0" err="1"/>
              <a:t>érová</a:t>
            </a:r>
            <a:r>
              <a:rPr lang="sk-SK" dirty="0"/>
              <a:t> podpora výučby matematiky </a:t>
            </a:r>
            <a:r>
              <a:rPr lang="sk-SK" dirty="0" err="1"/>
              <a:t>Hejného</a:t>
            </a:r>
            <a:r>
              <a:rPr lang="sk-SK" dirty="0"/>
              <a:t> metódou – prostredie Siete kociek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3661436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sk-SK" dirty="0"/>
              <a:t>Školiteľ: </a:t>
            </a:r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RNDr. Peter </a:t>
            </a:r>
            <a:r>
              <a:rPr lang="sk-SK" dirty="0" err="1">
                <a:solidFill>
                  <a:schemeClr val="tx2"/>
                </a:solidFill>
                <a:latin typeface="Ubuntu Light" panose="020B0604020202020204" charset="0"/>
              </a:rPr>
              <a:t>Borovanský</a:t>
            </a:r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, PhD.</a:t>
            </a:r>
          </a:p>
          <a:p>
            <a:pPr marL="0" indent="0"/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Konzultant: </a:t>
            </a:r>
            <a:r>
              <a:rPr lang="sk-SK" dirty="0"/>
              <a:t>RNDr. Dagmar </a:t>
            </a:r>
            <a:r>
              <a:rPr lang="sk-SK" dirty="0" err="1"/>
              <a:t>Môt’ovská</a:t>
            </a:r>
            <a:r>
              <a:rPr lang="sk-SK" dirty="0"/>
              <a:t>, PhD.</a:t>
            </a:r>
            <a:endParaRPr lang="sk-SK" dirty="0">
              <a:solidFill>
                <a:schemeClr val="tx2"/>
              </a:solidFill>
              <a:latin typeface="Ubuntu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Autor: Jana Oravcová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Ďakujem za pozornosť</a:t>
            </a:r>
            <a:endParaRPr sz="5400" dirty="0"/>
          </a:p>
        </p:txBody>
      </p:sp>
      <p:sp>
        <p:nvSpPr>
          <p:cNvPr id="698" name="Google Shape;698;p4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10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99" name="Google Shape;699;p49"/>
          <p:cNvSpPr txBox="1">
            <a:spLocks noGrp="1"/>
          </p:cNvSpPr>
          <p:nvPr>
            <p:ph type="subTitle" idx="1"/>
          </p:nvPr>
        </p:nvSpPr>
        <p:spPr>
          <a:xfrm>
            <a:off x="760719" y="3924440"/>
            <a:ext cx="800676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lt1"/>
                </a:solidFill>
              </a:rPr>
              <a:t>Jana Oravcová 						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Motivácia – prečo práva táto téma</a:t>
            </a:r>
            <a:endParaRPr sz="2400" dirty="0"/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177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sk-SK" sz="1600" dirty="0"/>
              <a:t>Výučba matematiky potrebuje zmenu</a:t>
            </a:r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-pocit potreby zmeniť vyučovanie matematiky</a:t>
            </a:r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29989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sz="1600" dirty="0"/>
              <a:t>Téma zameraná na edukáciu</a:t>
            </a:r>
            <a:endParaRPr sz="1600"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-záujem o tvorbu didaktického softvéru</a:t>
            </a:r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9" y="182700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sz="1600" dirty="0"/>
              <a:t>Skutočná podpora výučby na hodine</a:t>
            </a:r>
            <a:br>
              <a:rPr lang="sk-SK" sz="1600" dirty="0"/>
            </a:br>
            <a:endParaRPr sz="1600"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9" y="2309471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-práca má potenciál byť súčasťou skutočnej výučby</a:t>
            </a:r>
          </a:p>
        </p:txBody>
      </p:sp>
    </p:spTree>
    <p:extLst>
      <p:ext uri="{BB962C8B-B14F-4D97-AF65-F5344CB8AC3E}">
        <p14:creationId xmlns:p14="http://schemas.microsoft.com/office/powerpoint/2010/main" val="225146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Cieľ práce</a:t>
            </a:r>
            <a:endParaRPr sz="2400" dirty="0"/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350" y="1667233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Teoretické východiská</a:t>
            </a:r>
            <a:endParaRPr dirty="0"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-princípy tvorby edukačného softvéru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-princípy </a:t>
            </a:r>
            <a:r>
              <a:rPr lang="sk-SK" dirty="0" err="1"/>
              <a:t>Hejného</a:t>
            </a:r>
            <a:r>
              <a:rPr lang="sk-SK" dirty="0"/>
              <a:t> metódy</a:t>
            </a:r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03400" y="1686734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Návrh a implementácia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-návrh gradácie úloh a úrovní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-grafický návrh riešenia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-implementácia riešenia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-výsledný produkt</a:t>
            </a:r>
            <a:endParaRPr dirty="0"/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9" y="1488907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Testovanie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9" y="2367612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-konzultácia a testovanie produktu s cieľovou skupinou žiakov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-doladenie pripomienok do riešenia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93900"/>
            <a:ext cx="769797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 err="1"/>
              <a:t>Hejného</a:t>
            </a:r>
            <a:r>
              <a:rPr lang="sk-SK" sz="2800" b="1" dirty="0"/>
              <a:t> metóda a prostredie Siete kociek</a:t>
            </a:r>
            <a:endParaRPr sz="28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14774" y="2564775"/>
            <a:ext cx="8421649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-interaktívna výučba, radosť z učenia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sk-S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-práca v prostrediach, 12 prostredí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sk-S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-Siete kociek, priestorová predstavivosť</a:t>
            </a:r>
            <a:endParaRPr sz="1800"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rgbClr val="434343"/>
                </a:solidFill>
              </a:rPr>
              <a:t>Technológie</a:t>
            </a:r>
            <a:endParaRPr sz="2400" dirty="0">
              <a:solidFill>
                <a:srgbClr val="434343"/>
              </a:solidFill>
            </a:endParaRPr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350" y="1667233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Unity</a:t>
            </a:r>
            <a:r>
              <a:rPr lang="sk-SK" dirty="0"/>
              <a:t> </a:t>
            </a:r>
            <a:r>
              <a:rPr lang="sk-SK" dirty="0" err="1"/>
              <a:t>Engine</a:t>
            </a:r>
            <a:endParaRPr dirty="0"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-tvorba grafickej časti hry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-jednotlivé scény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03400" y="1686734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</a:t>
            </a:r>
            <a:r>
              <a:rPr lang="en-GB" dirty="0"/>
              <a:t>#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-správanie jednotlivých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objektov a scén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-prepínanie medzi scénami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-ukladanie dát</a:t>
            </a:r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8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Inkscape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8" y="2367612"/>
            <a:ext cx="2270997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-tvorba ikoniek a tlačidiel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5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Návrh - úrovne</a:t>
            </a:r>
          </a:p>
        </p:txBody>
      </p:sp>
      <p:pic>
        <p:nvPicPr>
          <p:cNvPr id="8" name="Obrázok 7" descr="Obrázok, na ktorom je kreslenie&#10;&#10;Automaticky generovaný popis">
            <a:extLst>
              <a:ext uri="{FF2B5EF4-FFF2-40B4-BE49-F238E27FC236}">
                <a16:creationId xmlns:a16="http://schemas.microsoft.com/office/drawing/2014/main" id="{622691D6-DF4E-4600-833A-120B4B77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9" y="1106429"/>
            <a:ext cx="3514797" cy="1757399"/>
          </a:xfrm>
          <a:prstGeom prst="rect">
            <a:avLst/>
          </a:prstGeom>
        </p:spPr>
      </p:pic>
      <p:pic>
        <p:nvPicPr>
          <p:cNvPr id="9" name="Obrázok 8" descr="Obrázok, na ktorom je text, kreslenie&#10;&#10;Automaticky generovaný popis">
            <a:extLst>
              <a:ext uri="{FF2B5EF4-FFF2-40B4-BE49-F238E27FC236}">
                <a16:creationId xmlns:a16="http://schemas.microsoft.com/office/drawing/2014/main" id="{6A3A9AB7-67A5-4F64-99B9-5C483E20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9" y="3083620"/>
            <a:ext cx="3514797" cy="1757399"/>
          </a:xfrm>
          <a:prstGeom prst="rect">
            <a:avLst/>
          </a:prstGeom>
        </p:spPr>
      </p:pic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>
            <a:off x="686209" y="886639"/>
            <a:ext cx="102733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Obrázok 16" descr="Obrázok, na ktorom je kreslenie&#10;&#10;Automaticky generovaný popis">
            <a:extLst>
              <a:ext uri="{FF2B5EF4-FFF2-40B4-BE49-F238E27FC236}">
                <a16:creationId xmlns:a16="http://schemas.microsoft.com/office/drawing/2014/main" id="{E8D75C78-6AE6-4BB3-A85C-EEACC4D4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847" y="1106429"/>
            <a:ext cx="3544507" cy="1772254"/>
          </a:xfrm>
          <a:prstGeom prst="rect">
            <a:avLst/>
          </a:prstGeom>
        </p:spPr>
      </p:pic>
      <p:pic>
        <p:nvPicPr>
          <p:cNvPr id="19" name="Obrázok 18" descr="Obrázok, na ktorom je kreslenie&#10;&#10;Automaticky generovaný popis">
            <a:extLst>
              <a:ext uri="{FF2B5EF4-FFF2-40B4-BE49-F238E27FC236}">
                <a16:creationId xmlns:a16="http://schemas.microsoft.com/office/drawing/2014/main" id="{EBFCB795-D892-415E-B424-AEC16075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847" y="3098474"/>
            <a:ext cx="3544507" cy="17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Návrh – editory, hlavné menu</a:t>
            </a:r>
          </a:p>
        </p:txBody>
      </p:sp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>
            <a:off x="686209" y="886639"/>
            <a:ext cx="102733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Obrázok 3">
            <a:extLst>
              <a:ext uri="{FF2B5EF4-FFF2-40B4-BE49-F238E27FC236}">
                <a16:creationId xmlns:a16="http://schemas.microsoft.com/office/drawing/2014/main" id="{8DA4FE77-3395-435B-AF81-EEB98420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8" y="1097868"/>
            <a:ext cx="3658563" cy="1653939"/>
          </a:xfrm>
          <a:prstGeom prst="rect">
            <a:avLst/>
          </a:prstGeom>
        </p:spPr>
      </p:pic>
      <p:pic>
        <p:nvPicPr>
          <p:cNvPr id="13" name="Obrázok 12" descr="Obrázok, na ktorom je text, kreslenie&#10;&#10;Automaticky generovaný popis">
            <a:extLst>
              <a:ext uri="{FF2B5EF4-FFF2-40B4-BE49-F238E27FC236}">
                <a16:creationId xmlns:a16="http://schemas.microsoft.com/office/drawing/2014/main" id="{D87AF29F-2349-4006-9717-C320D1EB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9" y="3119769"/>
            <a:ext cx="3658564" cy="1653948"/>
          </a:xfrm>
          <a:prstGeom prst="rect">
            <a:avLst/>
          </a:prstGeom>
        </p:spPr>
      </p:pic>
      <p:pic>
        <p:nvPicPr>
          <p:cNvPr id="18" name="Obrázok 17" descr="Obrázok, na ktorom je text, kreslenie, chladnička&#10;&#10;Automaticky generovaný popis">
            <a:extLst>
              <a:ext uri="{FF2B5EF4-FFF2-40B4-BE49-F238E27FC236}">
                <a16:creationId xmlns:a16="http://schemas.microsoft.com/office/drawing/2014/main" id="{BE657E32-4091-45E6-B304-55F3CBC4C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18" y="3119769"/>
            <a:ext cx="3658563" cy="1653947"/>
          </a:xfrm>
          <a:prstGeom prst="rect">
            <a:avLst/>
          </a:prstGeom>
        </p:spPr>
      </p:pic>
      <p:pic>
        <p:nvPicPr>
          <p:cNvPr id="21" name="Obrázok 20" descr="Obrázok, na ktorom je text&#10;&#10;Automaticky generovaný popis">
            <a:extLst>
              <a:ext uri="{FF2B5EF4-FFF2-40B4-BE49-F238E27FC236}">
                <a16:creationId xmlns:a16="http://schemas.microsoft.com/office/drawing/2014/main" id="{66F56E4A-A0F9-456B-A639-3B9B4BF68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817" y="1097867"/>
            <a:ext cx="3658563" cy="16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Testovanie</a:t>
            </a:r>
          </a:p>
        </p:txBody>
      </p:sp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 flipV="1">
            <a:off x="686209" y="886639"/>
            <a:ext cx="1872574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Obrázok 5" descr="Obrázok, na ktorom je kreslenie&#10;&#10;Automaticky generovaný popis">
            <a:extLst>
              <a:ext uri="{FF2B5EF4-FFF2-40B4-BE49-F238E27FC236}">
                <a16:creationId xmlns:a16="http://schemas.microsoft.com/office/drawing/2014/main" id="{3A019868-922F-4B61-AB7A-968D428E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9" y="2898321"/>
            <a:ext cx="3711383" cy="185569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055563E6-5AD0-4BD6-9F6F-48111625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10" y="2876222"/>
            <a:ext cx="3995697" cy="1899890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31880CFE-3B56-4CFD-8EC4-8D17F769EF04}"/>
              </a:ext>
            </a:extLst>
          </p:cNvPr>
          <p:cNvSpPr txBox="1"/>
          <p:nvPr/>
        </p:nvSpPr>
        <p:spPr>
          <a:xfrm>
            <a:off x="686209" y="1175657"/>
            <a:ext cx="8204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-online hodiny cez </a:t>
            </a:r>
            <a:r>
              <a:rPr lang="sk-SK" sz="1800" dirty="0" err="1">
                <a:solidFill>
                  <a:schemeClr val="tx2"/>
                </a:solidFill>
                <a:latin typeface="Ubuntu Light" panose="020B0604020202020204" charset="0"/>
              </a:rPr>
              <a:t>Teams</a:t>
            </a:r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-potreba inštruktážneho videa a manuálu na hru</a:t>
            </a:r>
          </a:p>
          <a:p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-skutočná cieľová skupina sú vyššie ročníky ako sme mienili</a:t>
            </a:r>
          </a:p>
        </p:txBody>
      </p:sp>
    </p:spTree>
    <p:extLst>
      <p:ext uri="{BB962C8B-B14F-4D97-AF65-F5344CB8AC3E}">
        <p14:creationId xmlns:p14="http://schemas.microsoft.com/office/powerpoint/2010/main" val="210848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Prínosy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>
                <a:latin typeface="Ubuntu Medium"/>
                <a:sym typeface="Ubuntu Medium"/>
              </a:rPr>
              <a:t>Pre okolie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Nový prostriedok na zdokonalenie priestorovej predstavivosti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k-SK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Obohatenie výučby matematiky </a:t>
            </a:r>
            <a:r>
              <a:rPr lang="sk-SK" dirty="0" err="1"/>
              <a:t>Hejného</a:t>
            </a:r>
            <a:r>
              <a:rPr lang="sk-SK" dirty="0"/>
              <a:t> metódou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k-SK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Rozpracovanie problematiky a zázemie pre nadstavbu riešenia</a:t>
            </a:r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>
                <a:latin typeface="Ubuntu Medium" panose="020B0604020202020204" charset="0"/>
              </a:rPr>
              <a:t>Pre mňa</a:t>
            </a:r>
            <a:endParaRPr b="0" dirty="0">
              <a:latin typeface="Ubuntu Medium" panose="020B0604020202020204" charset="0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sk-SK" dirty="0"/>
              <a:t>Oboznámenie s tvorbou v </a:t>
            </a:r>
            <a:r>
              <a:rPr lang="sk-SK" dirty="0" err="1"/>
              <a:t>Unity</a:t>
            </a:r>
            <a:r>
              <a:rPr lang="sk-SK" dirty="0"/>
              <a:t> </a:t>
            </a:r>
            <a:r>
              <a:rPr lang="sk-SK" dirty="0" err="1"/>
              <a:t>Engine</a:t>
            </a:r>
            <a:endParaRPr lang="sk-SK" dirty="0"/>
          </a:p>
          <a:p>
            <a:pPr marL="285750" lvl="0" indent="-285750">
              <a:buFontTx/>
              <a:buChar char="-"/>
            </a:pPr>
            <a:endParaRPr lang="sk-SK" dirty="0"/>
          </a:p>
          <a:p>
            <a:pPr marL="285750" lvl="0" indent="-285750">
              <a:buFontTx/>
              <a:buChar char="-"/>
            </a:pPr>
            <a:r>
              <a:rPr lang="sk-SK" dirty="0"/>
              <a:t>Skúsenosť s tvorbou didaktického softvéru</a:t>
            </a:r>
          </a:p>
          <a:p>
            <a:pPr marL="0" lvl="0" indent="0"/>
            <a:endParaRPr lang="sk-SK" dirty="0"/>
          </a:p>
          <a:p>
            <a:pPr marL="285750" lvl="0" indent="-285750">
              <a:buFontTx/>
              <a:buChar char="-"/>
            </a:pPr>
            <a:r>
              <a:rPr lang="sk-SK" dirty="0"/>
              <a:t>Reálny zážitok z testovania </a:t>
            </a:r>
            <a:r>
              <a:rPr lang="sk-SK" dirty="0" err="1"/>
              <a:t>aplikície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Prezentácia na obrazovke (16:9)</PresentationFormat>
  <Paragraphs>77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Ubuntu Light</vt:lpstr>
      <vt:lpstr>Ubuntu</vt:lpstr>
      <vt:lpstr>Ubuntu Medium</vt:lpstr>
      <vt:lpstr>Arial</vt:lpstr>
      <vt:lpstr>Arvo</vt:lpstr>
      <vt:lpstr>Minimal Charm</vt:lpstr>
      <vt:lpstr>Softvérová podpora výučby matematiky Hejného metódou – prostredie Siete kociek</vt:lpstr>
      <vt:lpstr>Motivácia – prečo práva táto téma</vt:lpstr>
      <vt:lpstr>Cieľ práce</vt:lpstr>
      <vt:lpstr>Hejného metóda a prostredie Siete kociek</vt:lpstr>
      <vt:lpstr>Technológie</vt:lpstr>
      <vt:lpstr>Prezentácia programu PowerPoint</vt:lpstr>
      <vt:lpstr>Prezentácia programu PowerPoint</vt:lpstr>
      <vt:lpstr>Prezentácia programu PowerPoint</vt:lpstr>
      <vt:lpstr>Prínosy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Softvérová podpora výučby matematiky Hejného metódou – prostredie Siete kociek</dc:title>
  <cp:lastModifiedBy>Oravcová Jana</cp:lastModifiedBy>
  <cp:revision>11</cp:revision>
  <dcterms:modified xsi:type="dcterms:W3CDTF">2020-06-14T13:33:09Z</dcterms:modified>
</cp:coreProperties>
</file>