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90E55-463E-4C0A-B4FD-EDFDA083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F7BC1-3F0D-4A31-AD72-EB5A2F2E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083862-4D8F-4F5F-B6A8-8B7A9A95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5EDDD-5969-4507-81AF-A8258687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95C031-170C-4335-A64E-3A98D3DC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FDE52-AC24-4C00-ADC7-12307496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81BBD-E14C-4977-A413-F7E2E58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089665-B6AD-4409-AC1B-AD4FB5AD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8A92E9-314F-4616-A4A0-3A85211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69036-BE0C-482D-BCA8-61B0C88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8BC09C-16E6-42EB-B135-520E8B35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557836-4CEF-40A8-8046-31032D51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D5DD4-A750-41E7-AE80-5557B270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52B0D-996E-454F-8C07-79DB63E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E6CE9-9CF0-41B0-8F8C-4090F2EF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B8F60-B657-4081-9363-84EA54CF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0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05B7F-9D8B-4770-B116-54879C19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8148A-7A1D-424B-A20C-064DD8D0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DB80B-6431-45DE-9821-45AAAC0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7F373-F8FD-4899-A1BA-67B6EEA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5081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7199A-AB4B-403C-A04F-DD224636A1D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4D84F1-A888-4341-B177-8FED670B0DAF}"/>
              </a:ext>
            </a:extLst>
          </p:cNvPr>
          <p:cNvSpPr/>
          <p:nvPr userDrawn="1"/>
        </p:nvSpPr>
        <p:spPr>
          <a:xfrm>
            <a:off x="838200" y="1550194"/>
            <a:ext cx="11353800" cy="27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8B20E-855D-47C5-BD9D-D75051AA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27076-B93F-4BDF-B431-1EDCF0E3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8333-D2F5-4FD9-8005-1884E94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60111-FF93-4FD0-8A73-42E84211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BCCC49-0539-44C4-A41F-85F824B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2E4F-DB44-4D6E-8747-40F74F7E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A32C2-B220-4456-8B68-5A09655D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099EBB-B97A-4587-AB75-1A596FD9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EB11C-AF1D-4A10-846B-0DC9D5D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6F652-E3DD-41A0-A61D-A7FF5A8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A446A9-8F00-4722-B802-6552896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0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DC4EC-E87E-447D-BBC4-B21D3CB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2556C7-BD8F-43CD-B706-CC0DB143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B4D3DF-4120-4F5B-8901-EC7F6EB4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E33B34-6C21-4E63-B6B2-D025BEAC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DB4076-53A1-4DBF-987F-9CD5DFB5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892E98-EE43-4003-B754-74CF5711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409763-5768-4FFF-AB5C-7255220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007C5C-456C-4F03-B06A-310BAF7C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4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A180D-B5FD-48B1-86AD-51F76378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639788-14E3-413C-BB95-03D3E7B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402D73-BCF8-4E0D-A560-AD8E58E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1FDAB7-E00E-4AC2-B60B-2748A88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2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75E28D-42D3-4971-A899-B2A4B47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E54261-3E62-47B2-859D-D2F6CDE1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4AF50A-3B01-4B88-A991-687136E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0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E5CCD-95F6-47FE-9B95-6BFFEA4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681208-2684-4C4A-AC1D-47200DC2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2907E1-781E-4B1A-B1D9-B1BD83DF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6B55AB-41A9-4C19-87B7-B973A3F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D2CA79-B87C-4AE4-A8DF-3B6C0579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74E61A-FE00-48BA-A970-8DE0519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9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4474F-7D90-4290-9538-34175EC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6975EB-14EE-4950-977E-240140E7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C2A8C6-DB10-424C-B391-4E070732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571C8B-1CC0-466B-A5B3-46D5C441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418F1A-1C38-40F9-83B1-9B1097C8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ACD15C-A006-45A2-BCC6-4F90A41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5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71869D-F4FC-47B2-A61B-B9B8F40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A6533-BF5F-4404-B01B-7B551787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A4354-6500-4059-8A89-2B998C3B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2492-5308-4CA1-A018-77EE5AFBAA0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9E0141-2C3D-46FD-9F6B-15838D30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0BF410-98F1-4463-8D34-EB4B6257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3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C213-CDE0-4867-958F-94BE94ED9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Primo Programma in 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D1A290-14EB-4477-A52F-BBFF2268D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6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DE0EF8-D58C-4ECF-8E89-E1F64DDB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439E2-FA9F-4A6B-833C-A219A221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una singola istruzione C per visualizzare il messaggio: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C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/>
              <a:t>Su due righe dove la prima termina con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it-IT" dirty="0"/>
              <a:t>e andare a capo</a:t>
            </a:r>
          </a:p>
        </p:txBody>
      </p:sp>
      <p:pic>
        <p:nvPicPr>
          <p:cNvPr id="4" name="Elemento grafico 3" descr="Monitor">
            <a:extLst>
              <a:ext uri="{FF2B5EF4-FFF2-40B4-BE49-F238E27FC236}">
                <a16:creationId xmlns:a16="http://schemas.microsoft.com/office/drawing/2014/main" id="{44577F18-96CC-4D4B-9C50-8196B7EE7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7057" y="4001294"/>
            <a:ext cx="3773336" cy="306148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4D0FFD-B16F-4B9B-9649-8BF4BFA909FC}"/>
              </a:ext>
            </a:extLst>
          </p:cNvPr>
          <p:cNvSpPr txBox="1"/>
          <p:nvPr/>
        </p:nvSpPr>
        <p:spPr>
          <a:xfrm>
            <a:off x="4346532" y="4722312"/>
            <a:ext cx="227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C</a:t>
            </a:r>
          </a:p>
          <a:p>
            <a:r>
              <a:rPr lang="it-IT" sz="2400" dirty="0" err="1"/>
              <a:t>program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52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A32C6-E0AD-41E5-8EEB-AD95181A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AA2427-EE2B-4C4F-B29F-6527D07A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 C\n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.\n");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1653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03F9F-1B68-4CE7-AC7F-2CB8B0F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 se volessi stampare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41961C-F5DF-4699-847F-13891D3A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014" y="2775535"/>
            <a:ext cx="5778622" cy="2293615"/>
          </a:xfrm>
          <a:ln w="25400">
            <a:solidFill>
              <a:srgbClr val="FF0000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("\"Ciao, mondo.\"\n"); </a:t>
            </a:r>
          </a:p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4" name="Elemento grafico 3" descr="Monitor">
            <a:extLst>
              <a:ext uri="{FF2B5EF4-FFF2-40B4-BE49-F238E27FC236}">
                <a16:creationId xmlns:a16="http://schemas.microsoft.com/office/drawing/2014/main" id="{0A86D105-F057-44FF-8A36-4E8CF8C75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76" y="2470552"/>
            <a:ext cx="3773336" cy="306148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4E8FD4-51AB-4466-B931-4F6311E47729}"/>
              </a:ext>
            </a:extLst>
          </p:cNvPr>
          <p:cNvSpPr txBox="1"/>
          <p:nvPr/>
        </p:nvSpPr>
        <p:spPr>
          <a:xfrm>
            <a:off x="1246219" y="3244334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"Ciao, mondo. "</a:t>
            </a:r>
          </a:p>
        </p:txBody>
      </p:sp>
    </p:spTree>
    <p:extLst>
      <p:ext uri="{BB962C8B-B14F-4D97-AF65-F5344CB8AC3E}">
        <p14:creationId xmlns:p14="http://schemas.microsoft.com/office/powerpoint/2010/main" val="108109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0BEE8-A848-4B2C-83D5-E9FA4505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099869-45EF-4EBC-8EF8-2273DD62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77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C distingue tra lettere maiuscole e lettere minuscole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Scrivere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it-IT" dirty="0"/>
              <a:t>oppure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it-IT" dirty="0"/>
              <a:t>invece di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è un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1E6F1F-9F7D-48C9-A7E0-35B1E387272D}"/>
              </a:ext>
            </a:extLst>
          </p:cNvPr>
          <p:cNvSpPr txBox="1"/>
          <p:nvPr/>
        </p:nvSpPr>
        <p:spPr>
          <a:xfrm>
            <a:off x="5076825" y="4514850"/>
            <a:ext cx="284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ERRORE</a:t>
            </a:r>
          </a:p>
        </p:txBody>
      </p:sp>
    </p:spTree>
    <p:extLst>
      <p:ext uri="{BB962C8B-B14F-4D97-AF65-F5344CB8AC3E}">
        <p14:creationId xmlns:p14="http://schemas.microsoft.com/office/powerpoint/2010/main" val="326958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A5EB1D-5360-46BF-9461-379439A1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primo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D429C4-B3E9-4F17-93A3-C0FD30E6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Programma che stampa sullo schermo la frase «ciao, mondo.»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("Ciao, mondo.\n");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174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B7592-D4E9-4B0D-88D7-42737C0D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programma: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49E80-0D7F-4449-B350-14C05472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("Ciao, mondo.\n"); 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78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DC11C-F4B7-4FFD-AB0E-2045AEB6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programma: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7B22A-4A70-44EB-B830-F4445F81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("Ciao, mondo.\n"); 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DD59CC9-D72C-4845-8939-CB7912710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18075"/>
              </p:ext>
            </p:extLst>
          </p:nvPr>
        </p:nvGraphicFramePr>
        <p:xfrm>
          <a:off x="958788" y="3081126"/>
          <a:ext cx="8007412" cy="2026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43412">
                  <a:extLst>
                    <a:ext uri="{9D8B030D-6E8A-4147-A177-3AD203B41FA5}">
                      <a16:colId xmlns:a16="http://schemas.microsoft.com/office/drawing/2014/main" val="20976614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218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Istruzione per stampare su video una sequenza di caratteri racchiusa tra 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apici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spazio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Carattere come gli altri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Carattere di 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08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Terminatore di istruzione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3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71952-9FCD-4801-BF03-0F95B660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programma: inclusione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F02070-9241-4235-8283-734D282E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/>
              <a:t>consente di aggiungere al programma istruzioni presenti nel file di intestazione (</a:t>
            </a:r>
            <a:r>
              <a:rPr lang="it-IT" dirty="0" err="1"/>
              <a:t>header</a:t>
            </a:r>
            <a:r>
              <a:rPr lang="it-IT" dirty="0"/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/>
              <a:t> (standard di input/output)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/>
              <a:t> </a:t>
            </a:r>
          </a:p>
          <a:p>
            <a:r>
              <a:rPr lang="it-IT" dirty="0"/>
              <a:t>contiene le informazioni relative all’istruzione di output usata dal programma </a:t>
            </a:r>
          </a:p>
          <a:p>
            <a:r>
              <a:rPr lang="it-IT" dirty="0"/>
              <a:t>è stato scritto da altri programmatori e può essere riusato nel nostro programma</a:t>
            </a:r>
          </a:p>
        </p:txBody>
      </p:sp>
    </p:spTree>
    <p:extLst>
      <p:ext uri="{BB962C8B-B14F-4D97-AF65-F5344CB8AC3E}">
        <p14:creationId xmlns:p14="http://schemas.microsoft.com/office/powerpoint/2010/main" val="134090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13C6D-1EC7-478B-89D6-31862195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(Tanti) programmi «ciao, mondo»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34400C-DB09-4CDA-BFD5-E080A6AF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036161"/>
          </a:xfrm>
          <a:ln w="25400">
            <a:solidFill>
              <a:srgbClr val="FF0000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("Ciao, mondo.\n"); </a:t>
            </a:r>
          </a:p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0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D0AAABC-AF8D-4A3A-B4AD-DF8C3702B5B6}"/>
              </a:ext>
            </a:extLst>
          </p:cNvPr>
          <p:cNvSpPr txBox="1">
            <a:spLocks/>
          </p:cNvSpPr>
          <p:nvPr/>
        </p:nvSpPr>
        <p:spPr>
          <a:xfrm>
            <a:off x="838200" y="4383874"/>
            <a:ext cx="5257800" cy="2036161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#include &lt;</a:t>
            </a:r>
            <a:r>
              <a:rPr lang="it-IT" dirty="0" err="1"/>
              <a:t>stdio.h</a:t>
            </a:r>
            <a:r>
              <a:rPr lang="it-IT" dirty="0"/>
              <a:t>&gt; </a:t>
            </a:r>
          </a:p>
          <a:p>
            <a:r>
              <a:rPr lang="it-IT" dirty="0" err="1"/>
              <a:t>main</a:t>
            </a:r>
            <a:r>
              <a:rPr lang="it-IT" dirty="0"/>
              <a:t>() </a:t>
            </a:r>
          </a:p>
          <a:p>
            <a:r>
              <a:rPr lang="it-IT" dirty="0"/>
              <a:t>{ 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("Ciao, ");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("mondo.");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(";\n"); </a:t>
            </a:r>
          </a:p>
          <a:p>
            <a:r>
              <a:rPr lang="it-IT" dirty="0"/>
              <a:t>}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E8965EF-9181-4CB1-A61A-C843FC00079E}"/>
              </a:ext>
            </a:extLst>
          </p:cNvPr>
          <p:cNvSpPr txBox="1">
            <a:spLocks/>
          </p:cNvSpPr>
          <p:nvPr/>
        </p:nvSpPr>
        <p:spPr>
          <a:xfrm>
            <a:off x="6448425" y="4383873"/>
            <a:ext cx="5257800" cy="2036161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#include &lt;</a:t>
            </a:r>
            <a:r>
              <a:rPr lang="it-IT" dirty="0" err="1"/>
              <a:t>stdio.h</a:t>
            </a:r>
            <a:r>
              <a:rPr lang="it-IT" dirty="0"/>
              <a:t>&gt; </a:t>
            </a:r>
          </a:p>
          <a:p>
            <a:r>
              <a:rPr lang="it-IT" dirty="0" err="1"/>
              <a:t>main</a:t>
            </a:r>
            <a:r>
              <a:rPr lang="it-IT" dirty="0"/>
              <a:t>() </a:t>
            </a:r>
          </a:p>
          <a:p>
            <a:r>
              <a:rPr lang="it-IT" dirty="0"/>
              <a:t>{ 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("Ciao, mondo.");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(";\n"); </a:t>
            </a:r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5BE53-1027-4E95-BA29-E0B0FFA9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B389246-1CFB-4534-AB5B-A08ED8405CEF}"/>
              </a:ext>
            </a:extLst>
          </p:cNvPr>
          <p:cNvSpPr txBox="1">
            <a:spLocks/>
          </p:cNvSpPr>
          <p:nvPr/>
        </p:nvSpPr>
        <p:spPr>
          <a:xfrm>
            <a:off x="914400" y="1965133"/>
            <a:ext cx="5257800" cy="2036161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#include &lt;</a:t>
            </a:r>
            <a:r>
              <a:rPr lang="it-IT" dirty="0" err="1"/>
              <a:t>stdio.h</a:t>
            </a:r>
            <a:r>
              <a:rPr lang="it-IT" dirty="0"/>
              <a:t>&gt; </a:t>
            </a:r>
          </a:p>
          <a:p>
            <a:r>
              <a:rPr lang="it-IT" dirty="0" err="1"/>
              <a:t>main</a:t>
            </a:r>
            <a:r>
              <a:rPr lang="it-IT" dirty="0"/>
              <a:t>() </a:t>
            </a:r>
          </a:p>
          <a:p>
            <a:r>
              <a:rPr lang="it-IT" dirty="0"/>
              <a:t>{ 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("Ciao, \</a:t>
            </a:r>
            <a:r>
              <a:rPr lang="it-IT" dirty="0" err="1"/>
              <a:t>nmondo</a:t>
            </a:r>
            <a:r>
              <a:rPr lang="it-IT" dirty="0"/>
              <a:t>. \n ");</a:t>
            </a:r>
          </a:p>
          <a:p>
            <a:r>
              <a:rPr lang="it-IT" dirty="0"/>
              <a:t>}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8BE6AD7-5E05-4CDB-8824-D7A1921FEF36}"/>
              </a:ext>
            </a:extLst>
          </p:cNvPr>
          <p:cNvSpPr txBox="1">
            <a:spLocks/>
          </p:cNvSpPr>
          <p:nvPr/>
        </p:nvSpPr>
        <p:spPr>
          <a:xfrm>
            <a:off x="914400" y="4193983"/>
            <a:ext cx="5257800" cy="2036161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#include &lt;</a:t>
            </a:r>
            <a:r>
              <a:rPr lang="it-IT" dirty="0" err="1"/>
              <a:t>stdio.h</a:t>
            </a:r>
            <a:r>
              <a:rPr lang="it-IT" dirty="0"/>
              <a:t>&gt; </a:t>
            </a:r>
          </a:p>
          <a:p>
            <a:r>
              <a:rPr lang="it-IT" dirty="0" err="1"/>
              <a:t>main</a:t>
            </a:r>
            <a:r>
              <a:rPr lang="it-IT" dirty="0"/>
              <a:t>() </a:t>
            </a:r>
          </a:p>
          <a:p>
            <a:r>
              <a:rPr lang="it-IT" dirty="0"/>
              <a:t>{ 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("Ciao, mondo ");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(".\n ");</a:t>
            </a:r>
          </a:p>
          <a:p>
            <a:r>
              <a:rPr lang="it-IT" dirty="0"/>
              <a:t>}</a:t>
            </a:r>
          </a:p>
        </p:txBody>
      </p:sp>
      <p:pic>
        <p:nvPicPr>
          <p:cNvPr id="7" name="Elemento grafico 6" descr="Monitor">
            <a:extLst>
              <a:ext uri="{FF2B5EF4-FFF2-40B4-BE49-F238E27FC236}">
                <a16:creationId xmlns:a16="http://schemas.microsoft.com/office/drawing/2014/main" id="{5B49E6EC-7C95-4676-A216-B0CEC12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339" y="1711890"/>
            <a:ext cx="3054263" cy="24780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BC3086-D9BA-4090-BAB7-565253718154}"/>
              </a:ext>
            </a:extLst>
          </p:cNvPr>
          <p:cNvSpPr txBox="1"/>
          <p:nvPr/>
        </p:nvSpPr>
        <p:spPr>
          <a:xfrm>
            <a:off x="7828767" y="2292263"/>
            <a:ext cx="144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Ciao,</a:t>
            </a:r>
          </a:p>
          <a:p>
            <a:r>
              <a:rPr lang="it-IT" dirty="0"/>
              <a:t>mondo.</a:t>
            </a:r>
          </a:p>
        </p:txBody>
      </p:sp>
      <p:pic>
        <p:nvPicPr>
          <p:cNvPr id="10" name="Elemento grafico 9" descr="Monitor">
            <a:extLst>
              <a:ext uri="{FF2B5EF4-FFF2-40B4-BE49-F238E27FC236}">
                <a16:creationId xmlns:a16="http://schemas.microsoft.com/office/drawing/2014/main" id="{FC51CC73-FF1E-4997-9A69-9C2043D86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2006" y="3907077"/>
            <a:ext cx="3014596" cy="24780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CF50962-9453-4A76-88DE-FA25E22F5D1B}"/>
              </a:ext>
            </a:extLst>
          </p:cNvPr>
          <p:cNvSpPr txBox="1"/>
          <p:nvPr/>
        </p:nvSpPr>
        <p:spPr>
          <a:xfrm>
            <a:off x="7784927" y="4522122"/>
            <a:ext cx="204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Ciao, mondo .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59A6050-31AD-4306-94A0-3B7A7DDBA808}"/>
              </a:ext>
            </a:extLst>
          </p:cNvPr>
          <p:cNvCxnSpPr/>
          <p:nvPr/>
        </p:nvCxnSpPr>
        <p:spPr>
          <a:xfrm>
            <a:off x="9043792" y="4891454"/>
            <a:ext cx="100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1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5BE53-1027-4E95-BA29-E0B0FFA9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B389246-1CFB-4534-AB5B-A08ED8405CEF}"/>
              </a:ext>
            </a:extLst>
          </p:cNvPr>
          <p:cNvSpPr txBox="1">
            <a:spLocks/>
          </p:cNvSpPr>
          <p:nvPr/>
        </p:nvSpPr>
        <p:spPr>
          <a:xfrm>
            <a:off x="914400" y="1965133"/>
            <a:ext cx="5257800" cy="2036161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#include &lt;</a:t>
            </a:r>
            <a:r>
              <a:rPr lang="it-IT" dirty="0" err="1"/>
              <a:t>stdio.h</a:t>
            </a:r>
            <a:r>
              <a:rPr lang="it-IT" dirty="0"/>
              <a:t>&gt; </a:t>
            </a:r>
          </a:p>
          <a:p>
            <a:r>
              <a:rPr lang="it-IT" dirty="0" err="1"/>
              <a:t>main</a:t>
            </a:r>
            <a:r>
              <a:rPr lang="it-IT" dirty="0"/>
              <a:t>() </a:t>
            </a:r>
          </a:p>
          <a:p>
            <a:r>
              <a:rPr lang="it-IT" dirty="0"/>
              <a:t>{ 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("Tre\</a:t>
            </a:r>
            <a:r>
              <a:rPr lang="it-IT" dirty="0" err="1"/>
              <a:t>ncivette</a:t>
            </a:r>
            <a:r>
              <a:rPr lang="it-IT" dirty="0"/>
              <a:t>"); </a:t>
            </a:r>
            <a:r>
              <a:rPr lang="it-IT" dirty="0" err="1"/>
              <a:t>printf</a:t>
            </a:r>
            <a:r>
              <a:rPr lang="it-IT" dirty="0"/>
              <a:t>(" sul\n comò\n");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 che");</a:t>
            </a:r>
          </a:p>
          <a:p>
            <a:r>
              <a:rPr lang="it-IT" dirty="0"/>
              <a:t>}</a:t>
            </a:r>
          </a:p>
        </p:txBody>
      </p:sp>
      <p:pic>
        <p:nvPicPr>
          <p:cNvPr id="7" name="Elemento grafico 6" descr="Monitor">
            <a:extLst>
              <a:ext uri="{FF2B5EF4-FFF2-40B4-BE49-F238E27FC236}">
                <a16:creationId xmlns:a16="http://schemas.microsoft.com/office/drawing/2014/main" id="{5B49E6EC-7C95-4676-A216-B0CEC12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339" y="1711889"/>
            <a:ext cx="3773336" cy="306148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BC3086-D9BA-4090-BAB7-565253718154}"/>
              </a:ext>
            </a:extLst>
          </p:cNvPr>
          <p:cNvSpPr txBox="1"/>
          <p:nvPr/>
        </p:nvSpPr>
        <p:spPr>
          <a:xfrm>
            <a:off x="7828767" y="2292263"/>
            <a:ext cx="273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Tre </a:t>
            </a:r>
          </a:p>
          <a:p>
            <a:r>
              <a:rPr lang="it-IT" dirty="0"/>
              <a:t>civette sul</a:t>
            </a:r>
          </a:p>
          <a:p>
            <a:r>
              <a:rPr lang="it-IT" dirty="0"/>
              <a:t> comò</a:t>
            </a:r>
          </a:p>
          <a:p>
            <a:r>
              <a:rPr lang="it-IT" dirty="0"/>
              <a:t> che</a:t>
            </a:r>
          </a:p>
        </p:txBody>
      </p:sp>
    </p:spTree>
    <p:extLst>
      <p:ext uri="{BB962C8B-B14F-4D97-AF65-F5344CB8AC3E}">
        <p14:creationId xmlns:p14="http://schemas.microsoft.com/office/powerpoint/2010/main" val="35993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5BE53-1027-4E95-BA29-E0B0FFA9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B389246-1CFB-4534-AB5B-A08ED8405CEF}"/>
              </a:ext>
            </a:extLst>
          </p:cNvPr>
          <p:cNvSpPr txBox="1">
            <a:spLocks/>
          </p:cNvSpPr>
          <p:nvPr/>
        </p:nvSpPr>
        <p:spPr>
          <a:xfrm>
            <a:off x="914400" y="1965133"/>
            <a:ext cx="5257800" cy="3606992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#include &lt;</a:t>
            </a:r>
            <a:r>
              <a:rPr lang="it-IT" dirty="0" err="1"/>
              <a:t>stdio.h</a:t>
            </a:r>
            <a:r>
              <a:rPr lang="it-IT" dirty="0"/>
              <a:t>&gt; </a:t>
            </a:r>
          </a:p>
          <a:p>
            <a:r>
              <a:rPr lang="it-IT" dirty="0" err="1"/>
              <a:t>main</a:t>
            </a:r>
            <a:r>
              <a:rPr lang="it-IT" dirty="0"/>
              <a:t>() </a:t>
            </a:r>
          </a:p>
          <a:p>
            <a:r>
              <a:rPr lang="it-IT" dirty="0"/>
              <a:t>{ 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("Tre");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("civette"); 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("sul\n");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("\n comò");</a:t>
            </a:r>
          </a:p>
          <a:p>
            <a:pPr lvl="1"/>
            <a:r>
              <a:rPr lang="it-IT" dirty="0" err="1"/>
              <a:t>printf</a:t>
            </a:r>
            <a:r>
              <a:rPr lang="it-IT" dirty="0"/>
              <a:t>(" che");</a:t>
            </a:r>
          </a:p>
          <a:p>
            <a:r>
              <a:rPr lang="it-IT" dirty="0"/>
              <a:t>}</a:t>
            </a:r>
          </a:p>
        </p:txBody>
      </p:sp>
      <p:pic>
        <p:nvPicPr>
          <p:cNvPr id="7" name="Elemento grafico 6" descr="Monitor">
            <a:extLst>
              <a:ext uri="{FF2B5EF4-FFF2-40B4-BE49-F238E27FC236}">
                <a16:creationId xmlns:a16="http://schemas.microsoft.com/office/drawing/2014/main" id="{5B49E6EC-7C95-4676-A216-B0CEC12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339" y="1711889"/>
            <a:ext cx="3773336" cy="306148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BC3086-D9BA-4090-BAB7-565253718154}"/>
              </a:ext>
            </a:extLst>
          </p:cNvPr>
          <p:cNvSpPr txBox="1"/>
          <p:nvPr/>
        </p:nvSpPr>
        <p:spPr>
          <a:xfrm>
            <a:off x="7861778" y="2339888"/>
            <a:ext cx="273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Trecivettesul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 comò</a:t>
            </a:r>
          </a:p>
          <a:p>
            <a:r>
              <a:rPr lang="it-IT" dirty="0"/>
              <a:t> che</a:t>
            </a:r>
          </a:p>
        </p:txBody>
      </p:sp>
    </p:spTree>
    <p:extLst>
      <p:ext uri="{BB962C8B-B14F-4D97-AF65-F5344CB8AC3E}">
        <p14:creationId xmlns:p14="http://schemas.microsoft.com/office/powerpoint/2010/main" val="4050307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463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Tema di Office</vt:lpstr>
      <vt:lpstr>Primo Programma in C</vt:lpstr>
      <vt:lpstr>Il primo programma</vt:lpstr>
      <vt:lpstr>Analisi del programma: main</vt:lpstr>
      <vt:lpstr>Analisi del programma: printf</vt:lpstr>
      <vt:lpstr>Analisi del programma: inclusione</vt:lpstr>
      <vt:lpstr>(Tanti) programmi «ciao, mondo»</vt:lpstr>
      <vt:lpstr>Cosa stampa</vt:lpstr>
      <vt:lpstr>Cosa stampa</vt:lpstr>
      <vt:lpstr>Cosa stampa</vt:lpstr>
      <vt:lpstr>Esercizio</vt:lpstr>
      <vt:lpstr>Soluzione</vt:lpstr>
      <vt:lpstr>E se volessi stampare</vt:lpstr>
      <vt:lpstr>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dc:creator>corrado aaron visaggio</dc:creator>
  <cp:lastModifiedBy>corrado aaron visaggio</cp:lastModifiedBy>
  <cp:revision>24</cp:revision>
  <dcterms:created xsi:type="dcterms:W3CDTF">2018-02-15T13:46:51Z</dcterms:created>
  <dcterms:modified xsi:type="dcterms:W3CDTF">2018-03-12T10:17:20Z</dcterms:modified>
</cp:coreProperties>
</file>