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16EDA-49C8-4C31-BF72-CD017AB1C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16565F-55CB-44A5-8DCF-E67EEF42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882C37-A419-447F-AE11-88AFBE3B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D97709-B9E0-429D-8EE4-07B93920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B483DC-3C16-47D2-9EA0-531350EA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7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847D3-BF89-4647-B147-B89E7BAD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458C30-D330-4D33-8818-81E204B6E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2F4D66-1C02-4BE8-A774-9407D22A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3D580-7091-4663-A682-9A34433E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9110FF-B7C9-487C-9A66-C04F743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3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8EC6BA-F16F-4F8F-A9F7-88FE50E0A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609104-03A4-46AC-B49C-2889B76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AB24BD-5637-4BF9-80ED-EC77BEDC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22EB51-80E0-48F8-8D53-1A9A024C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FFEC3D-B554-459A-B05C-CFB3E086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8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FABD-CB73-4934-B643-BE7B3A44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2F168-7BC0-482E-A5FC-B918E70E9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FF2EC1-A839-4E0D-BF4F-1A4A58C1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879028-141A-4B47-AA2D-287854E5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D9818B-3CCE-4451-B62D-31A34ADA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64B16-4925-402F-8240-ABA98C8B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23327B-C341-4272-AF0E-CC9BF213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A950F4-313D-4219-9872-82808AEA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4105B8-C323-408D-8BB1-766E0718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88FF06-906B-4F08-A409-D11CCD50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D3896-0E40-4681-8DFB-68F9DA15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434E7B-E997-43D6-BAB1-95797071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F710AF-2403-42DB-A704-F065CACE4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5CCA87-B985-48B7-B71C-6C97C2E1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500D91-A6A5-44F8-A45F-E36BD9AE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5135EE-FD85-4CAF-A36D-84C61B5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8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0E9BE-B486-4A11-A9AA-0B952EF3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BFCF0B-EC46-42A2-8EB0-2E772E59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F6FCFB-299D-47EC-BD32-45C3FC86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3B9B67-B6D6-461A-BDE0-5F3E57324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B118003-196F-4D8C-A3AB-4A18D0E80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6C19B7-EFF6-4FC4-8E46-94DC05EF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33CAE6C-005D-4838-9E1B-DA503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FB8F7C-D1AE-4178-8A8F-DDCDCEE5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47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84C6F-C2B9-4473-B344-6798EB5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9D22B-6135-4D67-B520-2E4B97EB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A90507-381D-4137-A4B4-D616AE3E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F8D339-90DF-4B7F-9FAF-B8C4294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76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048056-123D-41F4-BB9E-79658AF0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F0C192-0E86-47E9-A948-9DB2E667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888D87-3944-47E4-8F9F-B56782E6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79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27463-29E3-4455-BB1B-E515719D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9887BC-E11C-4E5C-AF6F-A91041CE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C553F9-0DFD-43D0-A3E1-06D7CB90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680968-13D7-4F04-8923-979610F7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A2C7D8-F9F2-42EB-B73F-EDB4F28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AE3B4B-185C-4744-82E7-B54EED7D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70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FE3E0D-2495-4B7A-BAD9-A04D8392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579BCA-AB23-48D0-9162-40C8FD096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887D1F-BE26-4A55-95D6-AE86CB47B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89BEAD-4F40-42FD-96BE-ADD168B8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916344-AFFF-4F42-9956-45CD32C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B4A34E-3813-462E-8E07-90D44E2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0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B0FB05-E645-4708-8F3C-FF7FE114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0C24E8-919A-42F1-8429-42A7BD8E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C0EBBF-C0F2-4708-9F31-D16F7F07E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DBD6-0BBF-4112-AF1C-6969F266C6D3}" type="datetimeFigureOut">
              <a:rPr lang="it-IT" smtClean="0"/>
              <a:t>01/05/2018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13A029-1256-4298-877A-2081E9D5F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7D690-223B-41A6-8369-27BEFE2F7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E953-6403-47BB-86CD-4B4EB97159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7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4716B-17EF-4169-A408-9B5F5D61D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Aritmetica Binaria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EEF2B5-E1DC-480D-AA18-E8AC6F278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Operazioni su Naturali</a:t>
            </a:r>
          </a:p>
        </p:txBody>
      </p:sp>
    </p:spTree>
    <p:extLst>
      <p:ext uri="{BB962C8B-B14F-4D97-AF65-F5344CB8AC3E}">
        <p14:creationId xmlns:p14="http://schemas.microsoft.com/office/powerpoint/2010/main" val="179978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D14F5-838D-4A91-B80F-EE28DA30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Sottrazione: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a-b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07640A-B73C-4E61-984C-E70C9387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982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Viene eseguita incolonnando i numeri e sottraendo tra loro i bit incolonnati, partendo dai meno significativi, in ordine di peso crescente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0BE14F-A085-43BB-AD49-2F6DCC35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70" y="724486"/>
            <a:ext cx="3186830" cy="45668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E94E6B8-CC26-40E6-B179-D4D0BDD9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28" y="3902221"/>
            <a:ext cx="3185416" cy="19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5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22F0F-B077-47E3-B53B-924CB228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Sottrattore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F08693-CAC9-4276-B949-6F5DE9E8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… una rete diversa, detta sottrattore, realizzerà la differenza tra due numeri senza segno</a:t>
            </a:r>
          </a:p>
        </p:txBody>
      </p:sp>
    </p:spTree>
    <p:extLst>
      <p:ext uri="{BB962C8B-B14F-4D97-AF65-F5344CB8AC3E}">
        <p14:creationId xmlns:p14="http://schemas.microsoft.com/office/powerpoint/2010/main" val="1625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8D57E-075E-44E5-BF68-DEB283DA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Operazioni: base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B7663D-BAB0-4EE0-BE3B-AEBFF055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E58E12-7298-479B-8A48-4A77E744D6B5}"/>
              </a:ext>
            </a:extLst>
          </p:cNvPr>
          <p:cNvSpPr/>
          <p:nvPr/>
        </p:nvSpPr>
        <p:spPr>
          <a:xfrm>
            <a:off x="1127342" y="2855934"/>
            <a:ext cx="2279737" cy="41335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6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FDD076-4212-456D-B855-0D9C672E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Moltiplicazione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4CAC6-A98D-4EC8-898B-A51472A8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6699"/>
            <a:ext cx="10515600" cy="21002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Algoritmo che siamo soliti usare in base </a:t>
            </a:r>
            <a:r>
              <a:rPr lang="it-IT" b="1" dirty="0"/>
              <a:t>10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si moltiplica il moltiplicando per ogni cifra del moltiplicatore traslando a sinistra ogni risultato di tanti posti quanto è il numero d’ordine della cifra; si sommano i risultati intermedi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2690030-E48C-41F9-ACF3-2EF8C0F9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66" y="2245432"/>
            <a:ext cx="4151964" cy="10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7E297-AC10-4677-8D88-5DB21523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Moltiplicazione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951230A-63D7-4687-979F-9D7B4CB3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861347"/>
            <a:ext cx="7324725" cy="45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2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3CCB6-BBD5-401F-908D-4A3AD309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C41185-FC10-4C0E-8D4E-BB9587073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568932"/>
            <a:ext cx="4422900" cy="36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7278B-E752-484E-8DB7-BAD7B419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Operazioni: base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C07824-9329-4990-A2BB-88D0AE7E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B5EEAD9-BAA7-4597-B956-AD885744DD9C}"/>
              </a:ext>
            </a:extLst>
          </p:cNvPr>
          <p:cNvSpPr/>
          <p:nvPr/>
        </p:nvSpPr>
        <p:spPr>
          <a:xfrm>
            <a:off x="1171575" y="3343275"/>
            <a:ext cx="1390650" cy="438150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63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5BB48-1916-47F8-80F2-3F7DEA75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4F263-2FD9-4449-9BD7-CD359C80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3429000"/>
            <a:ext cx="10515600" cy="1419225"/>
          </a:xfrm>
        </p:spPr>
        <p:txBody>
          <a:bodyPr/>
          <a:lstStyle/>
          <a:p>
            <a:r>
              <a:rPr lang="it-IT" dirty="0"/>
              <a:t>Algoritmo che siamo soliti usare in base </a:t>
            </a:r>
            <a:r>
              <a:rPr lang="it-IT" b="1" dirty="0"/>
              <a:t>10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vedere se e quante volte il divisore “sta” in una porzione del dividendo o in un risultato intermedio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189504-8064-4D14-86F3-06D74BC1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0" y="5062959"/>
            <a:ext cx="6624088" cy="13255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CC37F46-E0AF-4119-8148-197DDDAF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36" y="1576483"/>
            <a:ext cx="3985889" cy="16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4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18420-AC18-42F1-B137-7B768945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0C1154-30E9-4F76-A92F-D735FDDD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711724"/>
            <a:ext cx="5309775" cy="24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6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1085E-A1C8-4B79-ACEB-4A9607AA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4FE0ACB-5119-475E-80D9-61012B0A3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2492918"/>
            <a:ext cx="5567550" cy="2907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34231A0-263D-436B-81B6-28C23D49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75" y="2943225"/>
            <a:ext cx="5245805" cy="8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3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A5348-1D0A-4047-89DA-2DCCD3FC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Operazioni: base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6980F-E1E7-4E0E-B209-BBA4210C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90129FF-2AA4-46D2-9C6E-7398F9058269}"/>
              </a:ext>
            </a:extLst>
          </p:cNvPr>
          <p:cNvSpPr/>
          <p:nvPr/>
        </p:nvSpPr>
        <p:spPr>
          <a:xfrm>
            <a:off x="958362" y="1825625"/>
            <a:ext cx="1617784" cy="486752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063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B7ACF-257C-49BF-B963-AC1B9C64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21211A-C538-40AD-B2B6-B2A4AFD5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Gli algoritmi proposti per la risoluzione di moltiplicazioni e divisioni non</a:t>
            </a:r>
          </a:p>
          <a:p>
            <a:pPr marL="0" indent="0">
              <a:buNone/>
            </a:pPr>
            <a:r>
              <a:rPr lang="it-IT" dirty="0"/>
              <a:t>necessariamente sono i più efficienti; in pratica vengono spesso usati altri algoritmi, che non tratteremo in questo corso.</a:t>
            </a:r>
          </a:p>
        </p:txBody>
      </p:sp>
    </p:spTree>
    <p:extLst>
      <p:ext uri="{BB962C8B-B14F-4D97-AF65-F5344CB8AC3E}">
        <p14:creationId xmlns:p14="http://schemas.microsoft.com/office/powerpoint/2010/main" val="23522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50EEF-335A-45F3-B07D-470623C9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Potenze di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23A273-6E37-49CE-94C9-8EA4AD88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0</a:t>
            </a:r>
            <a:r>
              <a:rPr lang="it-IT" b="1" dirty="0"/>
              <a:t> = 1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1</a:t>
            </a:r>
            <a:r>
              <a:rPr lang="it-IT" b="1" dirty="0"/>
              <a:t> = 2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2</a:t>
            </a:r>
            <a:r>
              <a:rPr lang="it-IT" b="1" dirty="0"/>
              <a:t> = 4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3</a:t>
            </a:r>
            <a:r>
              <a:rPr lang="it-IT" b="1" dirty="0"/>
              <a:t> = 8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4</a:t>
            </a:r>
            <a:r>
              <a:rPr lang="it-IT" b="1" dirty="0"/>
              <a:t> = 16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5</a:t>
            </a:r>
            <a:r>
              <a:rPr lang="it-IT" b="1" dirty="0"/>
              <a:t> = 32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6</a:t>
            </a:r>
            <a:r>
              <a:rPr lang="it-IT" b="1" dirty="0"/>
              <a:t> = 64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7</a:t>
            </a:r>
            <a:r>
              <a:rPr lang="it-IT" b="1" dirty="0"/>
              <a:t> = 128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8 </a:t>
            </a:r>
            <a:r>
              <a:rPr lang="it-IT" b="1" dirty="0"/>
              <a:t>= 256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9</a:t>
            </a:r>
            <a:r>
              <a:rPr lang="it-IT" b="1" dirty="0"/>
              <a:t> = 512</a:t>
            </a:r>
          </a:p>
          <a:p>
            <a:pPr marL="0" indent="0">
              <a:buNone/>
            </a:pPr>
            <a:r>
              <a:rPr lang="it-IT" b="1" dirty="0"/>
              <a:t>2</a:t>
            </a:r>
            <a:r>
              <a:rPr lang="it-IT" b="1" baseline="30000" dirty="0"/>
              <a:t>10</a:t>
            </a:r>
            <a:r>
              <a:rPr lang="it-IT" b="1" dirty="0"/>
              <a:t> = 1024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3647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B3ACD-06BA-4326-A818-33693E51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C0ADF-1126-469F-879E-539C644E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79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3D84F-6E0C-4BE8-80A9-E477650F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9F5762-BB30-4E96-94E8-4C823A2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Siano date le seguenti sequenze di bit su </a:t>
            </a:r>
            <a:r>
              <a:rPr lang="it-IT" b="1" dirty="0"/>
              <a:t>8 </a:t>
            </a:r>
            <a:r>
              <a:rPr lang="it-IT" dirty="0"/>
              <a:t>bit:</a:t>
            </a:r>
          </a:p>
          <a:p>
            <a:pPr marL="457200" lvl="1" indent="0">
              <a:buNone/>
            </a:pPr>
            <a:r>
              <a:rPr lang="it-IT" b="1" dirty="0"/>
              <a:t>A = 10000100</a:t>
            </a:r>
          </a:p>
          <a:p>
            <a:pPr marL="457200" lvl="1" indent="0">
              <a:buNone/>
            </a:pPr>
            <a:r>
              <a:rPr lang="it-IT" b="1" dirty="0"/>
              <a:t>B = 11001100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Eseguire, in aritmetica binaria, le seguenti operazioni:</a:t>
            </a:r>
          </a:p>
          <a:p>
            <a:pPr marL="457200" lvl="1" indent="0">
              <a:buNone/>
            </a:pPr>
            <a:r>
              <a:rPr lang="it-IT" b="1" dirty="0"/>
              <a:t>A+B</a:t>
            </a:r>
          </a:p>
          <a:p>
            <a:pPr marL="457200" lvl="1" indent="0">
              <a:buNone/>
            </a:pPr>
            <a:r>
              <a:rPr lang="it-IT" b="1" dirty="0"/>
              <a:t>B-A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241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B2072-CDD7-4CE8-AF0C-0152D677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A+B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27A559-A0CD-459A-80BA-268096BC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2723607"/>
            <a:ext cx="5619525" cy="290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9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2A891-E8E9-482C-A12F-334AB045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B-A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98D0BE-BD26-4953-902E-361FF5D7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730599"/>
            <a:ext cx="5230950" cy="32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77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44ADF-BF18-4593-9BF9-5F7A7753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73DBB-6691-4FEC-8AB6-A0E8459F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 la seguente somma è corretta</a:t>
            </a:r>
          </a:p>
          <a:p>
            <a:pPr marL="457200" lvl="1" indent="0">
              <a:buNone/>
            </a:pPr>
            <a:r>
              <a:rPr lang="it-IT" b="1" dirty="0"/>
              <a:t>566 + 13 = 612</a:t>
            </a:r>
          </a:p>
          <a:p>
            <a:pPr marL="0" indent="0">
              <a:buNone/>
            </a:pPr>
            <a:r>
              <a:rPr lang="it-IT" dirty="0"/>
              <a:t>In quale base si sta lavorando??</a:t>
            </a:r>
          </a:p>
        </p:txBody>
      </p:sp>
    </p:spTree>
    <p:extLst>
      <p:ext uri="{BB962C8B-B14F-4D97-AF65-F5344CB8AC3E}">
        <p14:creationId xmlns:p14="http://schemas.microsoft.com/office/powerpoint/2010/main" val="3069580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748BB-80C2-4DF5-8B86-00F9563C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AAA914-648C-42E6-B4E7-E1045610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415483"/>
            <a:ext cx="5603250" cy="36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9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AF9A1-7E90-402E-A053-3296D999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5F639-1D2D-4621-A94B-ABEB5D19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Siano date le seguenti sequenze di bit su 4 bit:</a:t>
            </a:r>
          </a:p>
          <a:p>
            <a:pPr marL="0" indent="0">
              <a:buNone/>
            </a:pPr>
            <a:r>
              <a:rPr lang="it-IT" b="1" dirty="0"/>
              <a:t>A = 1001</a:t>
            </a:r>
          </a:p>
          <a:p>
            <a:pPr marL="0" indent="0">
              <a:buNone/>
            </a:pPr>
            <a:r>
              <a:rPr lang="it-IT" b="1" dirty="0"/>
              <a:t>B = 1101</a:t>
            </a:r>
          </a:p>
          <a:p>
            <a:pPr marL="0" indent="0">
              <a:buNone/>
            </a:pPr>
            <a:r>
              <a:rPr lang="it-IT" dirty="0"/>
              <a:t>Eseguire, in aritmetica binaria, le seguenti operazioni:</a:t>
            </a:r>
          </a:p>
          <a:p>
            <a:pPr marL="0" indent="0">
              <a:buNone/>
            </a:pPr>
            <a:r>
              <a:rPr lang="it-IT" b="1" dirty="0"/>
              <a:t>A*B </a:t>
            </a:r>
            <a:r>
              <a:rPr lang="it-IT" dirty="0"/>
              <a:t>risultato su 8 bit</a:t>
            </a:r>
          </a:p>
          <a:p>
            <a:pPr marL="0" indent="0">
              <a:buNone/>
            </a:pPr>
            <a:r>
              <a:rPr lang="it-IT" b="1" dirty="0"/>
              <a:t>A/11 </a:t>
            </a:r>
            <a:r>
              <a:rPr lang="it-IT" dirty="0"/>
              <a:t>risultato su 2 bit</a:t>
            </a:r>
          </a:p>
        </p:txBody>
      </p:sp>
    </p:spTree>
    <p:extLst>
      <p:ext uri="{BB962C8B-B14F-4D97-AF65-F5344CB8AC3E}">
        <p14:creationId xmlns:p14="http://schemas.microsoft.com/office/powerpoint/2010/main" val="182476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75208-CD54-4906-8D34-15802450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5AD73B-6685-4FE4-BCB0-888F4942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24807"/>
            <a:ext cx="4583625" cy="44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850ABD-7418-40E4-A9A9-D4865CC8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C2E07F-85A4-40F4-AD04-CCDB5035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Viene eseguita incolonnando i numeri e sommando tra loro i bit incolonnati, partendo dai meno significativi, in ordine di peso crescente</a:t>
            </a:r>
          </a:p>
        </p:txBody>
      </p:sp>
    </p:spTree>
    <p:extLst>
      <p:ext uri="{BB962C8B-B14F-4D97-AF65-F5344CB8AC3E}">
        <p14:creationId xmlns:p14="http://schemas.microsoft.com/office/powerpoint/2010/main" val="19006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CBAF6-08BF-4DC1-9756-67C358F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A/11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EB6B9-90DC-42B5-B774-4BA3842B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7E8D8E-C1B5-4293-9F1C-751083A0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738116"/>
            <a:ext cx="4287150" cy="309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4EAAF-478A-48B2-BB2B-754F19DE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Somma: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01101 + 01011 = ?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B3B5D40-6023-4E94-BE0C-AD25A279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1" y="1532112"/>
            <a:ext cx="8592854" cy="43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2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1DE20-6E0E-411E-8E92-7B59F568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Overflow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DADC0-A599-426E-A9B9-2507D430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8" y="1439140"/>
            <a:ext cx="8943584" cy="46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E2DD47-FD67-486D-AE01-B6C63B1D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Rete che produce il valore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696008-340C-4E0A-A1FB-6CB9B76E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496" y="2088677"/>
            <a:ext cx="2751304" cy="45294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607B33C-B466-4514-A724-2147F0F0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45" y="2088677"/>
            <a:ext cx="4799281" cy="42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3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E8EC1-CC07-4E65-B896-902E28F3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Rete che produce il valore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r’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573F05-8017-44B0-9A97-507AEE10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31" y="2073142"/>
            <a:ext cx="5012223" cy="44197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FB22C9-C958-42B6-BA03-54B23E66A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975" y="2580386"/>
            <a:ext cx="2567964" cy="36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8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75D1E-9B2C-4B53-84A5-F97C474C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Sommatore 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it-IT" dirty="0"/>
              <a:t> bit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BA6510-DED8-44B1-AB0D-0CD0026C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3" y="2354993"/>
            <a:ext cx="6225567" cy="41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5C3FA2-2265-4280-A1F2-330FF52A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Operazioni: base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9FAA3-6289-4C14-8961-AB8850B9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Somma</a:t>
            </a:r>
          </a:p>
          <a:p>
            <a:r>
              <a:rPr lang="it-IT" dirty="0"/>
              <a:t>Sottrazione</a:t>
            </a:r>
          </a:p>
          <a:p>
            <a:r>
              <a:rPr lang="it-IT" dirty="0"/>
              <a:t>Moltiplicazione</a:t>
            </a:r>
          </a:p>
          <a:p>
            <a:r>
              <a:rPr lang="it-IT" dirty="0"/>
              <a:t>Divisione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6A7D5BB-ABBF-4179-BC0C-0C6B3D136731}"/>
              </a:ext>
            </a:extLst>
          </p:cNvPr>
          <p:cNvSpPr/>
          <p:nvPr/>
        </p:nvSpPr>
        <p:spPr>
          <a:xfrm>
            <a:off x="1089764" y="2304789"/>
            <a:ext cx="2016691" cy="463463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808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385</Words>
  <Application>Microsoft Office PowerPoint</Application>
  <PresentationFormat>Widescreen</PresentationFormat>
  <Paragraphs>84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Tema di Office</vt:lpstr>
      <vt:lpstr>Aritmetica Binaria</vt:lpstr>
      <vt:lpstr>Operazioni: base 2</vt:lpstr>
      <vt:lpstr>Somma</vt:lpstr>
      <vt:lpstr>Somma: 01101 + 01011 = ?</vt:lpstr>
      <vt:lpstr>Overflow</vt:lpstr>
      <vt:lpstr>Rete che produce il valore di s</vt:lpstr>
      <vt:lpstr>Rete che produce il valore di r’</vt:lpstr>
      <vt:lpstr>Sommatore a p bit</vt:lpstr>
      <vt:lpstr>Operazioni: base 2</vt:lpstr>
      <vt:lpstr>Sottrazione: a-b</vt:lpstr>
      <vt:lpstr>Sottrattore</vt:lpstr>
      <vt:lpstr>Operazioni: base 2</vt:lpstr>
      <vt:lpstr>Moltiplicazione</vt:lpstr>
      <vt:lpstr>Moltiplicazione</vt:lpstr>
      <vt:lpstr>Esempio</vt:lpstr>
      <vt:lpstr>Operazioni: base 2</vt:lpstr>
      <vt:lpstr>Divisione</vt:lpstr>
      <vt:lpstr>Esempio</vt:lpstr>
      <vt:lpstr>Esempio</vt:lpstr>
      <vt:lpstr>Osservazione</vt:lpstr>
      <vt:lpstr>Potenze di 2</vt:lpstr>
      <vt:lpstr>Esercizi</vt:lpstr>
      <vt:lpstr>Esercizio</vt:lpstr>
      <vt:lpstr>Soluzione A+B</vt:lpstr>
      <vt:lpstr>Soluzione B-A</vt:lpstr>
      <vt:lpstr>Esercizio</vt:lpstr>
      <vt:lpstr>Soluzione</vt:lpstr>
      <vt:lpstr>Esercizio</vt:lpstr>
      <vt:lpstr>Soluzione: A*B</vt:lpstr>
      <vt:lpstr>Soluzione: A/11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Aritmetica Binaria</dc:title>
  <dc:creator>corrado aaron visaggio</dc:creator>
  <cp:lastModifiedBy>corrado aaron visaggio</cp:lastModifiedBy>
  <cp:revision>3</cp:revision>
  <dcterms:created xsi:type="dcterms:W3CDTF">2018-05-01T07:53:24Z</dcterms:created>
  <dcterms:modified xsi:type="dcterms:W3CDTF">2018-05-01T08:12:32Z</dcterms:modified>
</cp:coreProperties>
</file>