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C213-CDE0-4867-958F-94BE94ED9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D1A290-14EB-4477-A52F-BBFF2268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6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CB482-0020-4A8D-A54C-81A902F3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843D7-B46F-42D3-9785-47DA1907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Effettua un’analisi sintattica e segnala eventuali errori</a:t>
            </a:r>
          </a:p>
          <a:p>
            <a:r>
              <a:rPr lang="it-IT" dirty="0"/>
              <a:t>Produce un altro file contenente il </a:t>
            </a:r>
            <a:r>
              <a:rPr lang="it-IT" i="1" dirty="0">
                <a:solidFill>
                  <a:srgbClr val="FF0000"/>
                </a:solidFill>
              </a:rPr>
              <a:t>codice oggetto</a:t>
            </a:r>
            <a:r>
              <a:rPr lang="it-IT" dirty="0"/>
              <a:t>: programma tradotto in binario</a:t>
            </a:r>
          </a:p>
        </p:txBody>
      </p:sp>
    </p:spTree>
    <p:extLst>
      <p:ext uri="{BB962C8B-B14F-4D97-AF65-F5344CB8AC3E}">
        <p14:creationId xmlns:p14="http://schemas.microsoft.com/office/powerpoint/2010/main" val="129628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16BD68C-B165-4137-8186-2C4C170C3C80}"/>
              </a:ext>
            </a:extLst>
          </p:cNvPr>
          <p:cNvSpPr/>
          <p:nvPr/>
        </p:nvSpPr>
        <p:spPr>
          <a:xfrm>
            <a:off x="838200" y="2835275"/>
            <a:ext cx="4562475" cy="4736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44F90-BC97-43DB-A8F5-CF34091C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69705-532B-4549-8F81-2742B8AC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Scrittura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Traduzione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Collegamento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10536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49D1F-9509-4C98-87DE-2E4A7AA3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Collegamento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E970F9-926C-4C51-A016-1B592389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Terza fase</a:t>
            </a:r>
          </a:p>
          <a:p>
            <a:pPr marL="0" indent="0">
              <a:buNone/>
            </a:pPr>
            <a:r>
              <a:rPr lang="it-IT" dirty="0"/>
              <a:t>Effettuare il collegamento con le librerie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Come?</a:t>
            </a:r>
          </a:p>
          <a:p>
            <a:pPr marL="0" indent="0">
              <a:buNone/>
            </a:pPr>
            <a:r>
              <a:rPr lang="it-IT" dirty="0"/>
              <a:t>Usando il </a:t>
            </a:r>
            <a:r>
              <a:rPr lang="it-IT" i="1" dirty="0"/>
              <a:t>collegatore o </a:t>
            </a:r>
            <a:r>
              <a:rPr lang="it-IT" i="1" dirty="0" err="1"/>
              <a:t>linker</a:t>
            </a:r>
            <a:endParaRPr lang="it-IT" i="1" dirty="0"/>
          </a:p>
          <a:p>
            <a:pPr marL="0" indent="0">
              <a:buNone/>
            </a:pPr>
            <a:r>
              <a:rPr lang="it-IT" dirty="0"/>
              <a:t>Produce un altro file detto </a:t>
            </a:r>
            <a:r>
              <a:rPr lang="it-IT" dirty="0">
                <a:solidFill>
                  <a:srgbClr val="FF0000"/>
                </a:solidFill>
              </a:rPr>
              <a:t>eseguibile</a:t>
            </a:r>
          </a:p>
        </p:txBody>
      </p:sp>
    </p:spTree>
    <p:extLst>
      <p:ext uri="{BB962C8B-B14F-4D97-AF65-F5344CB8AC3E}">
        <p14:creationId xmlns:p14="http://schemas.microsoft.com/office/powerpoint/2010/main" val="5784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0A143-B077-4B69-9562-1389507B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Comando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396BD-B7D2-4800-8B53-6AE51126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Digitare il comando: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primo.c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primo.exe</a:t>
            </a:r>
          </a:p>
          <a:p>
            <a:pPr marL="457200" lvl="1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/>
              <a:t>Prima, però: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C:\Users\asus&gt;cd C:\cygwin64\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Salviamo il file in C:\cygwin64\</a:t>
            </a:r>
          </a:p>
          <a:p>
            <a:pPr marL="514350" indent="-514350">
              <a:buFont typeface="+mj-lt"/>
              <a:buAutoNum type="arabicPeriod"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77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37CE1-8743-4577-8E48-B63645DE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Più in dettaglio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92E6E-38AB-4490-94DB-AAB7FC6E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primo.c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primo.exe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Effettua la compilazione ed il collegamento</a:t>
            </a:r>
          </a:p>
          <a:p>
            <a:pPr marL="0" indent="0">
              <a:buNone/>
            </a:pPr>
            <a:r>
              <a:rPr lang="it-IT" dirty="0"/>
              <a:t>Alternativa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primo.c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/>
              <a:t>Il codice eseguibile è adesso nel file </a:t>
            </a:r>
            <a:r>
              <a:rPr lang="it-IT" dirty="0">
                <a:solidFill>
                  <a:srgbClr val="FF0000"/>
                </a:solidFill>
              </a:rPr>
              <a:t>a.exe </a:t>
            </a:r>
          </a:p>
          <a:p>
            <a:pPr marL="0" indent="0">
              <a:buNone/>
            </a:pPr>
            <a:r>
              <a:rPr lang="it-IT" dirty="0"/>
              <a:t>Se successivamente viene eseguita la compilazione di un altro programma, il nuovo codice rimpiazzerà il primo a.exe, per cui è bene usare l’opzione </a:t>
            </a:r>
            <a:r>
              <a:rPr lang="it-IT" dirty="0">
                <a:solidFill>
                  <a:srgbClr val="FF0000"/>
                </a:solidFill>
              </a:rPr>
              <a:t>–o</a:t>
            </a:r>
            <a:r>
              <a:rPr lang="it-IT" dirty="0"/>
              <a:t> che permette di specificare il nome del file 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866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16BD68C-B165-4137-8186-2C4C170C3C80}"/>
              </a:ext>
            </a:extLst>
          </p:cNvPr>
          <p:cNvSpPr/>
          <p:nvPr/>
        </p:nvSpPr>
        <p:spPr>
          <a:xfrm>
            <a:off x="838200" y="3302000"/>
            <a:ext cx="4562475" cy="4736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44F90-BC97-43DB-A8F5-CF34091C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69705-532B-4549-8F81-2742B8AC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Scrittura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Traduzione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Collegamento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348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6048E-A4D4-4331-A635-E73AAC59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CE39-60A9-4847-9DF2-1C04BE7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Quarta fase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Una volta che un programma è in forma eseguibile, può essere trasferito dal file in cui risiede (memoria secondaria) in memoria centrale ed essere quindi eseguito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Come?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Usando il </a:t>
            </a:r>
            <a:r>
              <a:rPr lang="it-IT" i="1" dirty="0">
                <a:solidFill>
                  <a:srgbClr val="FF0000"/>
                </a:solidFill>
              </a:rPr>
              <a:t>caricatore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 </a:t>
            </a:r>
            <a:r>
              <a:rPr lang="it-IT" i="1" dirty="0" err="1">
                <a:solidFill>
                  <a:srgbClr val="FF0000"/>
                </a:solidFill>
              </a:rPr>
              <a:t>loader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75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0968E-BBF1-42F1-A6D5-C36E4B76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862C55-D850-43D1-B439-FFC31576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primo.exe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./primo.exe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CygWin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2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424F808-292A-4ABD-9DA8-6A3FC1F2FC4B}"/>
              </a:ext>
            </a:extLst>
          </p:cNvPr>
          <p:cNvSpPr/>
          <p:nvPr/>
        </p:nvSpPr>
        <p:spPr>
          <a:xfrm>
            <a:off x="1771650" y="2886075"/>
            <a:ext cx="98107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E6EBE0-CD38-42C1-BAF2-BE101695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Trova l’errore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7CF33-061E-4B85-8595-C4A610B9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780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F1905-BEA2-4E3D-B552-5CFBE08D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Trova l’errore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49D4B2-9EC0-4D25-AF12-D63F1B29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("Ciao, mondo.\n")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216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EE720-25B5-4C1A-81C1-022B81B5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C8FC9-7E76-4FED-A267-38B094F134EE}"/>
              </a:ext>
            </a:extLst>
          </p:cNvPr>
          <p:cNvSpPr txBox="1"/>
          <p:nvPr/>
        </p:nvSpPr>
        <p:spPr>
          <a:xfrm>
            <a:off x="1571348" y="2112885"/>
            <a:ext cx="2885242" cy="1169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Ciao,mondo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ADC8FC-1035-40A3-A16B-252556E5F738}"/>
              </a:ext>
            </a:extLst>
          </p:cNvPr>
          <p:cNvSpPr txBox="1"/>
          <p:nvPr/>
        </p:nvSpPr>
        <p:spPr>
          <a:xfrm>
            <a:off x="1608338" y="4000500"/>
            <a:ext cx="288524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01000011110101000000011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1D4D569A-AE33-495A-AA9A-03A8D75FA35E}"/>
              </a:ext>
            </a:extLst>
          </p:cNvPr>
          <p:cNvSpPr/>
          <p:nvPr/>
        </p:nvSpPr>
        <p:spPr>
          <a:xfrm>
            <a:off x="2838681" y="3533775"/>
            <a:ext cx="424556" cy="311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0FC6E07F-914A-42CA-B792-88178BFAF528}"/>
              </a:ext>
            </a:extLst>
          </p:cNvPr>
          <p:cNvSpPr/>
          <p:nvPr/>
        </p:nvSpPr>
        <p:spPr>
          <a:xfrm>
            <a:off x="2905125" y="4705350"/>
            <a:ext cx="374434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Elemento grafico 8" descr="Monitor">
            <a:extLst>
              <a:ext uri="{FF2B5EF4-FFF2-40B4-BE49-F238E27FC236}">
                <a16:creationId xmlns:a16="http://schemas.microsoft.com/office/drawing/2014/main" id="{541D7685-F23E-41E8-B6ED-DC05501E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940" y="4882505"/>
            <a:ext cx="2346803" cy="234680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5DD824-27A7-488E-8054-B942DC5A08CF}"/>
              </a:ext>
            </a:extLst>
          </p:cNvPr>
          <p:cNvSpPr txBox="1"/>
          <p:nvPr/>
        </p:nvSpPr>
        <p:spPr>
          <a:xfrm>
            <a:off x="2347404" y="5503773"/>
            <a:ext cx="150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Ciao, mondo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9B89CC-A18E-4B16-8DDD-450D84222DFD}"/>
              </a:ext>
            </a:extLst>
          </p:cNvPr>
          <p:cNvSpPr txBox="1"/>
          <p:nvPr/>
        </p:nvSpPr>
        <p:spPr>
          <a:xfrm>
            <a:off x="5193437" y="2441359"/>
            <a:ext cx="25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sorgente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B1EF7A-F484-48EC-98A9-6FBAF39355AC}"/>
              </a:ext>
            </a:extLst>
          </p:cNvPr>
          <p:cNvSpPr txBox="1"/>
          <p:nvPr/>
        </p:nvSpPr>
        <p:spPr>
          <a:xfrm>
            <a:off x="5132776" y="4000500"/>
            <a:ext cx="25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eseguibile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87E77E-587F-42EB-9F8F-583627C0CDA6}"/>
              </a:ext>
            </a:extLst>
          </p:cNvPr>
          <p:cNvSpPr txBox="1"/>
          <p:nvPr/>
        </p:nvSpPr>
        <p:spPr>
          <a:xfrm>
            <a:off x="3462291" y="3533775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Compilazione + collegamento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A89EAAB-4D92-4FF9-8852-AB60F839273B}"/>
              </a:ext>
            </a:extLst>
          </p:cNvPr>
          <p:cNvSpPr txBox="1"/>
          <p:nvPr/>
        </p:nvSpPr>
        <p:spPr>
          <a:xfrm>
            <a:off x="3454893" y="4621768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254958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45C048E-558B-4ED2-8066-F9177AA117AE}"/>
              </a:ext>
            </a:extLst>
          </p:cNvPr>
          <p:cNvSpPr/>
          <p:nvPr/>
        </p:nvSpPr>
        <p:spPr>
          <a:xfrm>
            <a:off x="639192" y="2299317"/>
            <a:ext cx="1775534" cy="497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CF871-4DE5-4E23-A1FC-5B70E52A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Trova l’errore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8DF13E-C242-41B3-81D2-B58EAA24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("Ciao, mondo.\n");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44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5640D-A493-4923-A4C3-77754AE7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E15B22-6025-454C-B747-A5888933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Avete scritto ed eseguito il vostro primo programma. Non siete più un semplice </a:t>
            </a:r>
            <a:r>
              <a:rPr lang="it-IT" dirty="0" err="1"/>
              <a:t>pestabottoni</a:t>
            </a:r>
            <a:r>
              <a:rPr lang="it-IT" dirty="0"/>
              <a:t> che si spaccia per competente di informatica. Benvenuti nel club dei programmatori, ma non datevi troppe arie… </a:t>
            </a:r>
          </a:p>
        </p:txBody>
      </p:sp>
      <p:pic>
        <p:nvPicPr>
          <p:cNvPr id="1026" name="Picture 2" descr="Risultati immagini per sheldon cooper">
            <a:extLst>
              <a:ext uri="{FF2B5EF4-FFF2-40B4-BE49-F238E27FC236}">
                <a16:creationId xmlns:a16="http://schemas.microsoft.com/office/drawing/2014/main" id="{5B1B13DB-CC36-4031-997F-C30FFB31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171825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16BD68C-B165-4137-8186-2C4C170C3C80}"/>
              </a:ext>
            </a:extLst>
          </p:cNvPr>
          <p:cNvSpPr/>
          <p:nvPr/>
        </p:nvSpPr>
        <p:spPr>
          <a:xfrm>
            <a:off x="838200" y="1825625"/>
            <a:ext cx="4562475" cy="4736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44F90-BC97-43DB-A8F5-CF34091C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69705-532B-4549-8F81-2742B8AC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Scrittura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Traduzione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Collegamento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8933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E462F-7489-4E8D-B4BD-801EBB3F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Scrittura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8E4C27-4880-4BE1-A09F-A168646E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Prima fase</a:t>
            </a:r>
          </a:p>
          <a:p>
            <a:r>
              <a:rPr lang="it-IT" dirty="0"/>
              <a:t>Scrittura di un programma su un file detto </a:t>
            </a:r>
            <a:r>
              <a:rPr lang="it-IT" dirty="0">
                <a:solidFill>
                  <a:srgbClr val="FF0000"/>
                </a:solidFill>
              </a:rPr>
              <a:t>file sorgente</a:t>
            </a:r>
            <a:r>
              <a:rPr lang="it-IT" dirty="0"/>
              <a:t>, residente sulla memoria secondaria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Come?</a:t>
            </a:r>
          </a:p>
          <a:p>
            <a:endParaRPr lang="it-IT" dirty="0"/>
          </a:p>
          <a:p>
            <a:r>
              <a:rPr lang="it-IT" dirty="0"/>
              <a:t>Usando un </a:t>
            </a:r>
            <a:r>
              <a:rPr lang="it-IT" dirty="0">
                <a:solidFill>
                  <a:srgbClr val="FF0000"/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4047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6AB60-C3CF-420E-BD67-8C7EFEA2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081735-C275-4B60-AE1B-E0645E2B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gestisce i vari caratteri battuti da tastiera e produce un file di caratteri</a:t>
            </a:r>
          </a:p>
          <a:p>
            <a:r>
              <a:rPr lang="it-IT" dirty="0"/>
              <a:t>consente di effettuare immissione di nuove porzioni di programma </a:t>
            </a:r>
          </a:p>
          <a:p>
            <a:r>
              <a:rPr lang="it-IT" dirty="0"/>
              <a:t>consente di effettuare correzioni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Nota </a:t>
            </a:r>
          </a:p>
          <a:p>
            <a:pPr marL="0" indent="0">
              <a:buNone/>
            </a:pPr>
            <a:r>
              <a:rPr lang="it-IT" dirty="0"/>
              <a:t>estensione del file deve essere .c </a:t>
            </a:r>
          </a:p>
          <a:p>
            <a:pPr marL="0" indent="0">
              <a:buNone/>
            </a:pPr>
            <a:r>
              <a:rPr lang="it-IT" dirty="0"/>
              <a:t>Esempio: </a:t>
            </a:r>
            <a:r>
              <a:rPr lang="it-IT" dirty="0" err="1"/>
              <a:t>primo.c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63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79AA8-A96B-42BE-BE52-A6528A6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897DBE-1BAE-46E5-A402-A9AE072B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con un po’ di pazienza, battetevi il primo programmino. In caso di errori, tornate indietro con il tasto BACKSPACE (freccia a sin.) e correggete.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Usate INVIO per andare a capo.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parentesi graffe (non presenti sulla tastiera italiana che state utilizzando) si ottengono: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{ -&gt; </a:t>
            </a:r>
            <a:r>
              <a:rPr lang="it-IT" dirty="0" err="1"/>
              <a:t>Ctrl</a:t>
            </a:r>
            <a:r>
              <a:rPr lang="it-IT" dirty="0"/>
              <a:t> + Alt + Shift + tasto dove compare [ </a:t>
            </a:r>
          </a:p>
          <a:p>
            <a:pPr marL="0" indent="0">
              <a:buNone/>
            </a:pPr>
            <a:r>
              <a:rPr lang="it-IT" dirty="0"/>
              <a:t>} -&gt; </a:t>
            </a:r>
            <a:r>
              <a:rPr lang="it-IT" dirty="0" err="1"/>
              <a:t>Ctrl</a:t>
            </a:r>
            <a:r>
              <a:rPr lang="it-IT" dirty="0"/>
              <a:t> + Alt + Shift + tasto dove compare ]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Notate anche che via via che battete il programma i colori cambiano, perché l’editor riconosce i comandi del linguaggio C. </a:t>
            </a:r>
          </a:p>
        </p:txBody>
      </p:sp>
    </p:spTree>
    <p:extLst>
      <p:ext uri="{BB962C8B-B14F-4D97-AF65-F5344CB8AC3E}">
        <p14:creationId xmlns:p14="http://schemas.microsoft.com/office/powerpoint/2010/main" val="225293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D19D1-ABBD-48FF-967A-E6C1C89F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3F954-775A-4870-9296-E48D6A2E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Ciao,mondo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Aprire </a:t>
            </a:r>
            <a:r>
              <a:rPr lang="it-IT" dirty="0" err="1"/>
              <a:t>notepad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Salvare: </a:t>
            </a:r>
            <a:r>
              <a:rPr lang="it-IT" dirty="0" err="1"/>
              <a:t>programma.c</a:t>
            </a:r>
            <a:endParaRPr lang="it-IT" dirty="0"/>
          </a:p>
          <a:p>
            <a:endParaRPr lang="it-IT" dirty="0"/>
          </a:p>
          <a:p>
            <a:r>
              <a:rPr lang="it-IT" dirty="0"/>
              <a:t>Alt + 123: { </a:t>
            </a:r>
          </a:p>
          <a:p>
            <a:r>
              <a:rPr lang="it-IT" dirty="0"/>
              <a:t>Alt + 125: } </a:t>
            </a:r>
          </a:p>
        </p:txBody>
      </p:sp>
    </p:spTree>
    <p:extLst>
      <p:ext uri="{BB962C8B-B14F-4D97-AF65-F5344CB8AC3E}">
        <p14:creationId xmlns:p14="http://schemas.microsoft.com/office/powerpoint/2010/main" val="247024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16BD68C-B165-4137-8186-2C4C170C3C80}"/>
              </a:ext>
            </a:extLst>
          </p:cNvPr>
          <p:cNvSpPr/>
          <p:nvPr/>
        </p:nvSpPr>
        <p:spPr>
          <a:xfrm>
            <a:off x="838200" y="2301875"/>
            <a:ext cx="4562475" cy="4736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444F90-BC97-43DB-A8F5-CF34091C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69705-532B-4549-8F81-2742B8AC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Scrittura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Traduzione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Collegamento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22974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06DD7-A0E1-4DEE-9F66-22B2B402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364F4-E0BD-4DAF-A9F9-F5F62B1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Seconda fase</a:t>
            </a:r>
          </a:p>
          <a:p>
            <a:pPr marL="0" indent="0">
              <a:buNone/>
            </a:pPr>
            <a:r>
              <a:rPr lang="it-IT" dirty="0"/>
              <a:t>Tradurre un programma scritto in C in linguaggio macchina.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Come?</a:t>
            </a:r>
          </a:p>
          <a:p>
            <a:pPr marL="0" indent="0">
              <a:buNone/>
            </a:pPr>
            <a:r>
              <a:rPr lang="it-IT" dirty="0"/>
              <a:t>Usando il </a:t>
            </a:r>
            <a:r>
              <a:rPr lang="it-IT" dirty="0">
                <a:solidFill>
                  <a:srgbClr val="FF0000"/>
                </a:solidFill>
              </a:rPr>
              <a:t>compilatore</a:t>
            </a:r>
            <a:r>
              <a:rPr lang="it-IT" dirty="0"/>
              <a:t>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01807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583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Tema di Office</vt:lpstr>
      <vt:lpstr>Sviluppo di un programma</vt:lpstr>
      <vt:lpstr>Sviluppo di un programma</vt:lpstr>
      <vt:lpstr>Sviluppo di un programma</vt:lpstr>
      <vt:lpstr>Scrittura di un programma</vt:lpstr>
      <vt:lpstr>Editor</vt:lpstr>
      <vt:lpstr>Presentazione standard di PowerPoint</vt:lpstr>
      <vt:lpstr>Presentazione standard di PowerPoint</vt:lpstr>
      <vt:lpstr>Sviluppo di un programma</vt:lpstr>
      <vt:lpstr>Traduzione di un programma</vt:lpstr>
      <vt:lpstr>Compilatore</vt:lpstr>
      <vt:lpstr>Sviluppo di un programma</vt:lpstr>
      <vt:lpstr>Collegamento</vt:lpstr>
      <vt:lpstr>Comando</vt:lpstr>
      <vt:lpstr>Più in dettaglio</vt:lpstr>
      <vt:lpstr>Sviluppo di un programma</vt:lpstr>
      <vt:lpstr>Esecuzione di un programma</vt:lpstr>
      <vt:lpstr>Esecuzione</vt:lpstr>
      <vt:lpstr>Trova l’errore</vt:lpstr>
      <vt:lpstr>Trova l’errore</vt:lpstr>
      <vt:lpstr>Trova l’errore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32</cp:revision>
  <dcterms:created xsi:type="dcterms:W3CDTF">2018-02-15T13:46:51Z</dcterms:created>
  <dcterms:modified xsi:type="dcterms:W3CDTF">2018-03-11T16:43:35Z</dcterms:modified>
</cp:coreProperties>
</file>