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8625279-7C90-81AE-C3C3-1FF1625178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5F4B35-A49A-A357-B09C-55BF1ABD48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119639C-6AB9-49C4-A857-9A8296999270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85195C-ED32-F21A-6DB3-E05DD1671F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AF1284-A528-0E5C-D87C-4B8EBCFE2A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494F02A-64BC-48B2-8728-774942F0632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712A3A-1F62-3AF4-6FC3-39351DBE9C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626A68-D203-9D19-EB48-935C5635B6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754AE41-E4AB-46A7-8AC0-2C95F5879FC7}" type="datetime1">
              <a:rPr lang="it-IT"/>
              <a:pPr>
                <a:defRPr/>
              </a:pPr>
              <a:t>02/05/2023</a:t>
            </a:fld>
            <a:endParaRPr lang="en-US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97FCA695-EC29-D666-7DAE-CCBA6FD429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92EA963C-919B-F681-09B8-22473660D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" noProof="0"/>
              <a:t>Fare clic per modificare gli stili del testo dello schema</a:t>
            </a:r>
            <a:endParaRPr lang="en-US" noProof="0"/>
          </a:p>
          <a:p>
            <a:pPr lvl="1"/>
            <a:r>
              <a:rPr lang="it" noProof="0"/>
              <a:t>Secondo livello</a:t>
            </a:r>
          </a:p>
          <a:p>
            <a:pPr lvl="2"/>
            <a:r>
              <a:rPr lang="it" noProof="0"/>
              <a:t>Terzo livello</a:t>
            </a:r>
          </a:p>
          <a:p>
            <a:pPr lvl="3"/>
            <a:r>
              <a:rPr lang="it" noProof="0"/>
              <a:t>Quarto livello</a:t>
            </a:r>
          </a:p>
          <a:p>
            <a:pPr lvl="4"/>
            <a:r>
              <a:rPr lang="it" noProof="0"/>
              <a:t>Quinto livello</a:t>
            </a:r>
            <a:endParaRPr lang="en-US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FB78B9-0454-1939-723E-C9437DF001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39FCFA-344E-8B24-45C0-EAB1EA182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ECB3E87-DD2C-4DA6-8EAA-AB4E8C8FF24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C2BA2A7-091B-401D-C393-B5B6B74FA4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CF78B246-75B5-41B2-5611-1D93BBAC492D}"/>
              </a:ext>
            </a:extLst>
          </p:cNvPr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7B4F95B-09F4-00BA-932E-74BD110A265B}"/>
              </a:ext>
            </a:extLst>
          </p:cNvPr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7C133C-1D33-D232-7E3C-3C9B1905ED83}"/>
              </a:ext>
            </a:extLst>
          </p:cNvPr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uppo 13">
            <a:extLst>
              <a:ext uri="{FF2B5EF4-FFF2-40B4-BE49-F238E27FC236}">
                <a16:creationId xmlns:a16="http://schemas.microsoft.com/office/drawing/2014/main" id="{F27ABCA4-811E-49C5-516F-2A510493B06B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1268413"/>
            <a:ext cx="1692275" cy="615950"/>
            <a:chOff x="5250180" y="1267730"/>
            <a:chExt cx="1691640" cy="615934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B257A0E6-A7B6-3A9B-372C-F40B1BA0FAA0}"/>
                </a:ext>
              </a:extLst>
            </p:cNvPr>
            <p:cNvCxnSpPr/>
            <p:nvPr/>
          </p:nvCxnSpPr>
          <p:spPr>
            <a:xfrm>
              <a:off x="5250180" y="1267730"/>
              <a:ext cx="0" cy="612759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66EFCA2B-8B4D-0735-35F3-00418220C3B7}"/>
                </a:ext>
              </a:extLst>
            </p:cNvPr>
            <p:cNvCxnSpPr/>
            <p:nvPr/>
          </p:nvCxnSpPr>
          <p:spPr>
            <a:xfrm>
              <a:off x="6941820" y="1267730"/>
              <a:ext cx="0" cy="612759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429289D4-F932-153D-6E1E-C7A6C679756A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rtlCol="0">
            <a:noAutofit/>
          </a:bodyPr>
          <a:lstStyle>
            <a:lvl1pPr algn="ctr">
              <a:lnSpc>
                <a:spcPct val="83000"/>
              </a:lnSpc>
              <a:defRPr lang="en-US" sz="56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2" name="Segnaposto data 19">
            <a:extLst>
              <a:ext uri="{FF2B5EF4-FFF2-40B4-BE49-F238E27FC236}">
                <a16:creationId xmlns:a16="http://schemas.microsoft.com/office/drawing/2014/main" id="{8DE46113-1194-9A1F-DE93-5E770032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485775"/>
          </a:xfrm>
        </p:spPr>
        <p:txBody>
          <a:bodyPr/>
          <a:lstStyle>
            <a:lvl1pPr algn="ctr">
              <a:defRPr sz="1300" spc="0" baseline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874BCC5-F852-4FED-BF56-0A406FFA1E54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13" name="Segnaposto piè di pagina 20">
            <a:extLst>
              <a:ext uri="{FF2B5EF4-FFF2-40B4-BE49-F238E27FC236}">
                <a16:creationId xmlns:a16="http://schemas.microsoft.com/office/drawing/2014/main" id="{09E06C9F-C9F8-082D-4774-0AF828AB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775" y="5176838"/>
            <a:ext cx="5730875" cy="228600"/>
          </a:xfrm>
        </p:spPr>
        <p:txBody>
          <a:bodyPr/>
          <a:lstStyle>
            <a:lvl1pPr algn="l">
              <a:defRPr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egnaposto numero diapositiva 21">
            <a:extLst>
              <a:ext uri="{FF2B5EF4-FFF2-40B4-BE49-F238E27FC236}">
                <a16:creationId xmlns:a16="http://schemas.microsoft.com/office/drawing/2014/main" id="{70D0FED5-B2E5-0A28-F059-6B7C936B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7425" y="5176838"/>
            <a:ext cx="1955800" cy="228600"/>
          </a:xfrm>
        </p:spPr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E7C4E5D-521E-4184-8928-1753B7774486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9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AD3E66-3A88-E113-EDAC-02A1F6F1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CA48-8474-4F0A-8BD4-37643A198C81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C58618-1F09-7FBB-C715-7269F564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1975A9-EEDB-4255-24EF-A19DD1EE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164B9-CC74-4E5B-A17E-31C3381E08E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0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CC6047-8535-9EEC-A444-78E455DF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FE66-781D-4B6B-8A8A-F56879125C03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E45328-A722-BC81-E5DB-BD36322F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0AC489-EB14-9289-6922-C7F27334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42972-E583-4154-80CB-E8B9DE56F7C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E2A05A-0E3C-3B38-9978-27D27AF9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06BF4-8DC2-47C2-A919-F17B1412CABB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DC340E-96D1-CB43-5C31-151A453D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D3BC85-6B82-416E-206A-4CC9C0D1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03236-DC0F-443E-80E1-F5F77A4A8CD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98DC213-159A-203B-D2A9-C7B12A09E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9E53A171-D682-BCB1-04A1-6976E1652F37}"/>
              </a:ext>
            </a:extLst>
          </p:cNvPr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8175131-DFCF-B0C5-9346-1481E0F9226A}"/>
              </a:ext>
            </a:extLst>
          </p:cNvPr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5F1C269-46F1-CFEB-25F7-8C656838E97E}"/>
              </a:ext>
            </a:extLst>
          </p:cNvPr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uppo 13">
            <a:extLst>
              <a:ext uri="{FF2B5EF4-FFF2-40B4-BE49-F238E27FC236}">
                <a16:creationId xmlns:a16="http://schemas.microsoft.com/office/drawing/2014/main" id="{757154CC-14A1-F1B0-988B-76634A329ACB}"/>
              </a:ext>
            </a:extLst>
          </p:cNvPr>
          <p:cNvGrpSpPr>
            <a:grpSpLocks/>
          </p:cNvGrpSpPr>
          <p:nvPr/>
        </p:nvGrpSpPr>
        <p:grpSpPr bwMode="auto">
          <a:xfrm>
            <a:off x="5249863" y="1268413"/>
            <a:ext cx="1692275" cy="615950"/>
            <a:chOff x="5250180" y="1267730"/>
            <a:chExt cx="1691640" cy="615934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9B33079-C0A7-6363-CA48-14E37950FA50}"/>
                </a:ext>
              </a:extLst>
            </p:cNvPr>
            <p:cNvCxnSpPr/>
            <p:nvPr/>
          </p:nvCxnSpPr>
          <p:spPr>
            <a:xfrm>
              <a:off x="5250180" y="1267730"/>
              <a:ext cx="0" cy="612759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20D4F55A-E9FE-56DB-4169-AF69D6157E82}"/>
                </a:ext>
              </a:extLst>
            </p:cNvPr>
            <p:cNvCxnSpPr/>
            <p:nvPr/>
          </p:nvCxnSpPr>
          <p:spPr>
            <a:xfrm>
              <a:off x="6941820" y="1267730"/>
              <a:ext cx="0" cy="612759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D3E438DF-0C04-6947-8F09-863B2F65765A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>
            <a:normAutofit/>
          </a:bodyPr>
          <a:lstStyle>
            <a:lvl1pPr algn="ctr">
              <a:lnSpc>
                <a:spcPct val="83000"/>
              </a:lnSpc>
              <a:defRPr lang="en-US" sz="56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23809ACC-4B61-F2C9-3E30-CA4F5707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125" y="1344613"/>
            <a:ext cx="1555750" cy="498475"/>
          </a:xfrm>
        </p:spPr>
        <p:txBody>
          <a:bodyPr/>
          <a:lstStyle>
            <a:lvl1pPr algn="ctr">
              <a:defRPr lang="en-US" sz="1300" kern="1200" spc="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B8A99E7-E003-4708-957B-24482817934E}" type="datetime1">
              <a:rPr lang="it-IT"/>
              <a:pPr>
                <a:defRPr/>
              </a:pPr>
              <a:t>02/05/2023</a:t>
            </a:fld>
            <a:endParaRPr dirty="0"/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069597AB-D578-470A-C916-C62B7CA2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28775" y="5176838"/>
            <a:ext cx="5661025" cy="228600"/>
          </a:xfrm>
        </p:spPr>
        <p:txBody>
          <a:bodyPr/>
          <a:lstStyle>
            <a:lvl1pPr algn="l">
              <a:defRPr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42BCB97F-41FD-B379-549B-E11C624C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5176838"/>
            <a:ext cx="1958975" cy="228600"/>
          </a:xfrm>
        </p:spPr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32C3535C-6C88-49BD-AEE0-29246713458D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32D8E713-A930-280F-A96F-52416906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749A-5010-4307-B829-C2D9C407EA28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0118C2-883D-3D57-D019-C73EDAC3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D206D4-77F5-8AB2-D9ED-BD0787CA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2CBAC-3890-4112-9E83-63B46234AA1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9B75F096-0ED8-C290-E85E-FECF40EE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E45E-2634-4EE3-A1AB-DA5F7D4F954B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DBB5FAF6-A7D8-C0E0-9AB5-5D730BEA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DB412B97-939F-8F6D-9429-7ECC6B05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6C7DA-6C7D-4CE6-AF60-01E4106FA52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762A8C30-4F97-AB98-1BE7-508DFEEF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A01A7-EBE8-4EA4-9FA9-69481992EA65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952065C6-40B2-7370-BD4E-A1501DED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4F328DB-6B44-0AD9-6792-8F393B0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C259E-0986-4526-B6E1-C474879F0AE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C28BBA58-1F7B-B34A-3259-86A1BCDE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D716-6F73-4865-9819-495E7C9F7DC1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CFF7C729-4DD5-515D-C8B6-E4B4A3F0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C10BD92-6011-D683-0A2A-42E194ED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3738B-6D1F-46D9-963E-9A3A035019C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CAADE64-515D-E103-D300-BE69EEAEBD73}"/>
              </a:ext>
            </a:extLst>
          </p:cNvPr>
          <p:cNvSpPr/>
          <p:nvPr/>
        </p:nvSpPr>
        <p:spPr>
          <a:xfrm>
            <a:off x="8120063" y="238125"/>
            <a:ext cx="3825875" cy="638175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31CEBC0-A938-DBEE-6198-867EB35FAEC7}"/>
              </a:ext>
            </a:extLst>
          </p:cNvPr>
          <p:cNvSpPr/>
          <p:nvPr/>
        </p:nvSpPr>
        <p:spPr>
          <a:xfrm>
            <a:off x="8255000" y="374650"/>
            <a:ext cx="3556000" cy="610870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7">
            <a:extLst>
              <a:ext uri="{FF2B5EF4-FFF2-40B4-BE49-F238E27FC236}">
                <a16:creationId xmlns:a16="http://schemas.microsoft.com/office/drawing/2014/main" id="{3B3B2522-3231-B7F9-4BC6-886D6EF1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675"/>
            <a:ext cx="1955800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83FBF71-2138-4584-980F-BF8C7565EB65}" type="datetime1">
              <a:rPr lang="it-IT"/>
              <a:pPr>
                <a:defRPr/>
              </a:pPr>
              <a:t>02/05/2023</a:t>
            </a:fld>
            <a:endParaRPr lang="en-US"/>
          </a:p>
        </p:txBody>
      </p:sp>
      <p:sp>
        <p:nvSpPr>
          <p:cNvPr id="8" name="Segnaposto piè di pagina 8">
            <a:extLst>
              <a:ext uri="{FF2B5EF4-FFF2-40B4-BE49-F238E27FC236}">
                <a16:creationId xmlns:a16="http://schemas.microsoft.com/office/drawing/2014/main" id="{FD3E67D0-572E-564A-054F-C7A7DCE0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035675"/>
            <a:ext cx="45847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867DDD23-6BC6-C3F8-256D-4D59D265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538" y="6035675"/>
            <a:ext cx="1223962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D608596B-1F29-4674-941C-C5D35585435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AB846564-ED4A-FBFC-CB5F-3D8D9F78FF05}"/>
              </a:ext>
            </a:extLst>
          </p:cNvPr>
          <p:cNvSpPr/>
          <p:nvPr/>
        </p:nvSpPr>
        <p:spPr>
          <a:xfrm>
            <a:off x="8120063" y="238125"/>
            <a:ext cx="3825875" cy="638175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E84C53C-578C-2B62-5B20-C54D284894D6}"/>
              </a:ext>
            </a:extLst>
          </p:cNvPr>
          <p:cNvSpPr/>
          <p:nvPr/>
        </p:nvSpPr>
        <p:spPr>
          <a:xfrm>
            <a:off x="8255000" y="374650"/>
            <a:ext cx="3556000" cy="610870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4">
            <a:extLst>
              <a:ext uri="{FF2B5EF4-FFF2-40B4-BE49-F238E27FC236}">
                <a16:creationId xmlns:a16="http://schemas.microsoft.com/office/drawing/2014/main" id="{60A5E749-BB7C-BC04-EACB-7C1B98EE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613" y="6035675"/>
            <a:ext cx="2071687" cy="365125"/>
          </a:xfrm>
        </p:spPr>
        <p:txBody>
          <a:bodyPr/>
          <a:lstStyle>
            <a:lvl1pPr>
              <a:defRPr b="1" smtClean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1B08240A-6AC4-4AFC-9B78-3E2D3B197CF5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2EC4BEA4-1E08-207C-491F-2CA913FE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775" y="6035675"/>
            <a:ext cx="4587875" cy="365125"/>
          </a:xfrm>
        </p:spPr>
        <p:txBody>
          <a:bodyPr/>
          <a:lstStyle>
            <a:lvl1pPr marL="0" algn="l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B8CA6A01-2A4E-CB6E-8981-04C4E3E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538" y="6035675"/>
            <a:ext cx="12255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B725-DD99-403F-BEAF-D1CF2686A91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1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6E1166F-5D40-7C98-85DA-BE0494D4F9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66FB16A-5235-B1C2-14A1-F9F19E0F1476}"/>
              </a:ext>
            </a:extLst>
          </p:cNvPr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4E8E93C-1F6F-C604-3EFC-6EA2C2F74ACF}"/>
              </a:ext>
            </a:extLst>
          </p:cNvPr>
          <p:cNvSpPr/>
          <p:nvPr/>
        </p:nvSpPr>
        <p:spPr>
          <a:xfrm>
            <a:off x="371475" y="374650"/>
            <a:ext cx="11449050" cy="610870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31" name="Segnaposto titolo 1">
            <a:extLst>
              <a:ext uri="{FF2B5EF4-FFF2-40B4-BE49-F238E27FC236}">
                <a16:creationId xmlns:a16="http://schemas.microsoft.com/office/drawing/2014/main" id="{B0915629-68F9-C5F3-4E70-B74DA3FE5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32" name="Segnaposto testo 2">
            <a:extLst>
              <a:ext uri="{FF2B5EF4-FFF2-40B4-BE49-F238E27FC236}">
                <a16:creationId xmlns:a16="http://schemas.microsoft.com/office/drawing/2014/main" id="{CB7563F7-51A0-C2EE-1C6B-8F38F2926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3438"/>
            <a:ext cx="10058400" cy="3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en-US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B045F4-37B1-4ADE-24EE-E6D529C7E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56463" y="6035675"/>
            <a:ext cx="289401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959C74-3D0D-4228-BB6C-1AB9075C3053}" type="datetime1">
              <a:rPr lang="it-IT"/>
              <a:pPr>
                <a:defRPr/>
              </a:pPr>
              <a:t>02/05/2023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B85005-27DF-BC96-70D6-BA9F044C7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035675"/>
            <a:ext cx="5816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E61EFD-F650-28FC-7C64-72B70B2F4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87000" y="6035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4F6273-2DEF-4079-909A-9D10754EC1D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6" r:id="rId3"/>
    <p:sldLayoutId id="2147483679" r:id="rId4"/>
    <p:sldLayoutId id="2147483680" r:id="rId5"/>
    <p:sldLayoutId id="2147483681" r:id="rId6"/>
    <p:sldLayoutId id="2147483682" r:id="rId7"/>
    <p:sldLayoutId id="2147483687" r:id="rId8"/>
    <p:sldLayoutId id="2147483688" r:id="rId9"/>
    <p:sldLayoutId id="2147483683" r:id="rId10"/>
    <p:sldLayoutId id="2147483684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en-US" sz="40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Avenir Next LT Pro Light" panose="020B03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Avenir Next LT Pro Light" panose="020B03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Avenir Next LT Pro Light" panose="020B03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Avenir Next LT Pro Light" panose="020B03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Avenir Next LT Pro Light" panose="020B03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Avenir Next LT Pro Light" panose="020B03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Avenir Next LT Pro Light" panose="020B03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Avenir Next LT Pro Light" panose="020B0304020202020204" pitchFamily="34" charset="0"/>
        </a:defRPr>
      </a:lvl9pPr>
    </p:titleStyle>
    <p:bodyStyle>
      <a:lvl1pPr marL="182563" indent="-182563" algn="l" rtl="0" fontAlgn="base">
        <a:lnSpc>
          <a:spcPct val="110000"/>
        </a:lnSpc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magine 4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30213EF4-7A7A-9D80-7735-3688D55E0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ttangolo 59" descr="&quot;&quot;">
            <a:extLst>
              <a:ext uri="{FF2B5EF4-FFF2-40B4-BE49-F238E27FC236}">
                <a16:creationId xmlns:a16="http://schemas.microsoft.com/office/drawing/2014/main" id="{2BE89A1C-1B86-B25C-86E1-8B87AAD389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6625" y="1808163"/>
            <a:ext cx="5453063" cy="32416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tangolo 61">
            <a:extLst>
              <a:ext uri="{FF2B5EF4-FFF2-40B4-BE49-F238E27FC236}">
                <a16:creationId xmlns:a16="http://schemas.microsoft.com/office/drawing/2014/main" id="{7054EF27-13B3-E73E-7B47-B9BAB6F4D7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0C1E50-6FB7-7EE6-1973-2B29D677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2349500"/>
            <a:ext cx="4775200" cy="16319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t" sz="4400">
                <a:solidFill>
                  <a:schemeClr val="tx1"/>
                </a:solidFill>
              </a:rPr>
              <a:t>Struct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0E4239-8ED3-F4D4-9342-A626DB3F1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350" y="3990975"/>
            <a:ext cx="4775200" cy="558800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it" dirty="0">
                <a:solidFill>
                  <a:schemeClr val="tx1"/>
                </a:solidFill>
              </a:rPr>
              <a:t>Corrado Aaron Visaggio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>
            <a:extLst>
              <a:ext uri="{FF2B5EF4-FFF2-40B4-BE49-F238E27FC236}">
                <a16:creationId xmlns:a16="http://schemas.microsoft.com/office/drawing/2014/main" id="{6A8AB809-1862-6E23-B77F-2EB4ADA53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D910BB-B54B-E643-D567-D0F543D75C4E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it-IT" dirty="0"/>
              <a:t>Una Struttura contiene più elementi di tipo diverso 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it-IT" dirty="0"/>
              <a:t>(a differenza degli array che contengono più elementi dello stesso tipo)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it-IT" dirty="0"/>
              <a:t>Le strutture si usano per definire un </a:t>
            </a:r>
            <a:r>
              <a:rPr lang="it-IT" u="sng" dirty="0"/>
              <a:t>record</a:t>
            </a:r>
            <a:r>
              <a:rPr lang="it-IT" dirty="0"/>
              <a:t>.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it-IT" dirty="0"/>
              <a:t>Sintassi: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[structure tag] {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member definition;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member definition;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member definition;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[one or more structure variables]; 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27732B-2443-1223-6E7A-19CB743C24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FEEA0C-1FCD-40E6-A1D4-23BFBD0CE371}" type="datetime1">
              <a:rPr lang="it-IT"/>
              <a:pPr>
                <a:defRPr/>
              </a:pPr>
              <a:t>02/05/2023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>
            <a:extLst>
              <a:ext uri="{FF2B5EF4-FFF2-40B4-BE49-F238E27FC236}">
                <a16:creationId xmlns:a16="http://schemas.microsoft.com/office/drawing/2014/main" id="{18844781-93A0-F17B-BA4F-D37C26E9D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F77C2-9F37-B745-D063-C25008F9FF5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it-IT" dirty="0"/>
              <a:t>Il </a:t>
            </a:r>
            <a:r>
              <a:rPr lang="it-IT" dirty="0" err="1"/>
              <a:t>Structure</a:t>
            </a:r>
            <a:r>
              <a:rPr lang="it-IT" dirty="0"/>
              <a:t> tag è opzionale, mentre la definizione di ogni membro è una normale definizione di variabile.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Books {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 title[50];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 author[50];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 subject[100];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int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book; 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6DB452-6333-2862-D379-F6AD5AF51B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FEEA0C-1FCD-40E6-A1D4-23BFBD0CE371}" type="datetime1">
              <a:rPr lang="it-IT"/>
              <a:pPr>
                <a:defRPr/>
              </a:pPr>
              <a:t>02/05/2023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>
            <a:extLst>
              <a:ext uri="{FF2B5EF4-FFF2-40B4-BE49-F238E27FC236}">
                <a16:creationId xmlns:a16="http://schemas.microsoft.com/office/drawing/2014/main" id="{966E9A0E-8F7A-6C74-5CAE-BC43E2740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FB430-BF1A-3634-A81B-156FAF82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1375"/>
            <a:ext cx="10058400" cy="384968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it-IT" dirty="0"/>
              <a:t>Per accedere ad ogni membro della funzione, utilizzeremo </a:t>
            </a:r>
            <a:r>
              <a:rPr lang="it-IT" b="1" dirty="0">
                <a:solidFill>
                  <a:schemeClr val="bg1"/>
                </a:solidFill>
              </a:rPr>
              <a:t>l’</a:t>
            </a:r>
            <a:r>
              <a:rPr lang="it-IT" b="1" dirty="0">
                <a:solidFill>
                  <a:srgbClr val="FF0000"/>
                </a:solidFill>
              </a:rPr>
              <a:t>operatore di accesso al membro </a:t>
            </a:r>
            <a:r>
              <a:rPr lang="it-IT" dirty="0"/>
              <a:t>(</a:t>
            </a:r>
            <a:r>
              <a:rPr lang="it-IT" b="1" dirty="0">
                <a:solidFill>
                  <a:srgbClr val="FF0000"/>
                </a:solidFill>
              </a:rPr>
              <a:t>.</a:t>
            </a:r>
            <a:r>
              <a:rPr lang="it-IT" dirty="0"/>
              <a:t>)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#include &lt;</a:t>
            </a:r>
            <a:r>
              <a:rPr lang="en-US" sz="1050" dirty="0" err="1"/>
              <a:t>stdio.h</a:t>
            </a:r>
            <a:r>
              <a:rPr lang="en-US" sz="1050" dirty="0"/>
              <a:t>&gt;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#include &lt;</a:t>
            </a:r>
            <a:r>
              <a:rPr lang="en-US" sz="1050" dirty="0" err="1"/>
              <a:t>string.h</a:t>
            </a:r>
            <a:r>
              <a:rPr lang="en-US" sz="1050" dirty="0"/>
              <a:t>&gt;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struct Books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   char  title[50];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   char  author[50];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   char  subject[100];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   int   </a:t>
            </a:r>
            <a:r>
              <a:rPr lang="en-US" sz="1050" dirty="0" err="1"/>
              <a:t>book_id</a:t>
            </a:r>
            <a:r>
              <a:rPr lang="en-US" sz="1050" dirty="0"/>
              <a:t>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};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int main( )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endParaRPr lang="en-US" sz="1050" dirty="0"/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   struct Books Book1;        /* Declare Book1 of type Book */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50" dirty="0"/>
              <a:t>   struct Books Book2;        /* Declare Book2 of type Book */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en-US" dirty="0"/>
              <a:t> 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286020-AC06-8C27-AC7D-FF346B1B08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FEEA0C-1FCD-40E6-A1D4-23BFBD0CE371}" type="datetime1">
              <a:rPr lang="it-IT"/>
              <a:pPr>
                <a:defRPr/>
              </a:pPr>
              <a:t>02/05/2023</a:t>
            </a:fld>
            <a:endParaRPr lang="en-US"/>
          </a:p>
        </p:txBody>
      </p:sp>
      <p:sp>
        <p:nvSpPr>
          <p:cNvPr id="11269" name="CasellaDiTesto 5">
            <a:extLst>
              <a:ext uri="{FF2B5EF4-FFF2-40B4-BE49-F238E27FC236}">
                <a16:creationId xmlns:a16="http://schemas.microsoft.com/office/drawing/2014/main" id="{9D63D561-27FF-7E5D-0530-80E6EB6D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8" y="2365375"/>
            <a:ext cx="3906837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book 1 specification */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Book1.title, "C Programming");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Book1.author, "Nuha Ali"); 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Book1.subject, "C Programming Tutorial");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Book1.book_id = 6495407;</a:t>
            </a:r>
          </a:p>
          <a:p>
            <a:pPr eaLnBrk="1" hangingPunct="1"/>
            <a:endParaRPr lang="en-US" altLang="it-IT" sz="9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book 2 specification */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Book2.title, "Telecom Billing");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Book2.author, "Zara Ali");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Book2.subject, "Telecom Billing Tutorial");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Book2.book_id = 6495700;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print Book1 info */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1 title : %s\n", Book1.title);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1 author : %s\n", Book1.author);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1 subject : %s\n", Book1.subject);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1 book_id : %d\n", Book1.book_id);</a:t>
            </a:r>
          </a:p>
          <a:p>
            <a:pPr eaLnBrk="1" hangingPunct="1"/>
            <a:endParaRPr lang="en-US" altLang="it-IT" sz="9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print Book2 info */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2 title : %s\n", Book2.title);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2 author : %s\n", Book2.author);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2 subject : %s\n", Book2.subject);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2 book_id : %d\n", Book2.book_id);</a:t>
            </a:r>
          </a:p>
          <a:p>
            <a:pPr eaLnBrk="1" hangingPunct="1"/>
            <a:endParaRPr lang="en-US" altLang="it-IT" sz="9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eaLnBrk="1" hangingPunct="1"/>
            <a:r>
              <a:rPr lang="en-US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altLang="it-IT" sz="9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>
            <a:extLst>
              <a:ext uri="{FF2B5EF4-FFF2-40B4-BE49-F238E27FC236}">
                <a16:creationId xmlns:a16="http://schemas.microsoft.com/office/drawing/2014/main" id="{50D815D8-F7AE-E032-FE5B-072FD6B32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Strutture come argomenti di funzione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69043B-3AE6-2859-64DD-1C7CE7C33ED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Books {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endParaRPr lang="it-IT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printBook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Books book );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endParaRPr lang="it-IT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endParaRPr lang="it-IT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Books Book1;        /*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Book1 of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 */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Books Book2;        /*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Book2 of </a:t>
            </a:r>
            <a:r>
              <a:rPr lang="it-IT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 </a:t>
            </a:r>
            <a:r>
              <a:rPr lang="it-IT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-182880" fontAlgn="auto">
              <a:lnSpc>
                <a:spcPct val="120000"/>
              </a:lnSpc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it-IT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it-IT" sz="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C6FDAE-37E4-2D72-0BD4-D71CBE4A93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FEEA0C-1FCD-40E6-A1D4-23BFBD0CE371}" type="datetime1">
              <a:rPr lang="it-IT"/>
              <a:pPr>
                <a:defRPr/>
              </a:pPr>
              <a:t>02/05/2023</a:t>
            </a:fld>
            <a:endParaRPr lang="en-US"/>
          </a:p>
        </p:txBody>
      </p:sp>
      <p:sp>
        <p:nvSpPr>
          <p:cNvPr id="12293" name="CasellaDiTesto 4">
            <a:extLst>
              <a:ext uri="{FF2B5EF4-FFF2-40B4-BE49-F238E27FC236}">
                <a16:creationId xmlns:a16="http://schemas.microsoft.com/office/drawing/2014/main" id="{CF4C5EC7-5B7D-A367-B16B-261FF45B7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2103438"/>
            <a:ext cx="45180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book 1 specification */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Book1.title, "C Programming");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Book1.author, "Nuha Ali"); 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Book1.subject, "C Programming Tutorial");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Book1.book_id = 6495407;</a:t>
            </a:r>
          </a:p>
          <a:p>
            <a:pPr eaLnBrk="1" hangingPunct="1"/>
            <a:endParaRPr lang="it-IT" altLang="it-IT" sz="9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book 2 specification */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Book2.title, "Telecom Billing");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Book2.author, "Zara Ali");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strcpy( Book2.subject, "Telecom Billing Tutorial");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Book2.book_id = 6495700;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print Book1 info */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printBook( Book1 );</a:t>
            </a:r>
          </a:p>
          <a:p>
            <a:pPr eaLnBrk="1" hangingPunct="1"/>
            <a:endParaRPr lang="it-IT" altLang="it-IT" sz="9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Print Book2 info */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printBook( Book2 );</a:t>
            </a:r>
          </a:p>
          <a:p>
            <a:pPr eaLnBrk="1" hangingPunct="1"/>
            <a:endParaRPr lang="it-IT" altLang="it-IT" sz="9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it-IT" altLang="it-IT" sz="9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printBook( struct Books book ) {</a:t>
            </a:r>
          </a:p>
          <a:p>
            <a:pPr eaLnBrk="1" hangingPunct="1"/>
            <a:endParaRPr lang="it-IT" altLang="it-IT" sz="9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title : %s\n", book.title);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author : %s\n", book.author);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subject : %s\n", book.subject);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 "Book book_id : %d\n", book.book_id);</a:t>
            </a:r>
          </a:p>
          <a:p>
            <a:pPr eaLnBrk="1" hangingPunct="1"/>
            <a:r>
              <a:rPr lang="it-IT" altLang="it-IT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>
            <a:extLst>
              <a:ext uri="{FF2B5EF4-FFF2-40B4-BE49-F238E27FC236}">
                <a16:creationId xmlns:a16="http://schemas.microsoft.com/office/drawing/2014/main" id="{B3E3FDD8-5B55-D7E2-F9DD-E7E07F9DB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Puntatori alle strutture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1B8277-5956-987D-0C31-063600018D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it-IT" dirty="0"/>
              <a:t>Possiamo definire puntatori alle strutture:</a:t>
            </a:r>
          </a:p>
          <a:p>
            <a:pPr marL="274320" lvl="1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Books *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struct_pointer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struct_pointer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&amp;Book1;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it-IT" dirty="0"/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r>
              <a:rPr lang="it-IT" dirty="0"/>
              <a:t>Per accedere ad un membro della struttura, utilizziamo l’operatore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it-IT" sz="1800" b="1" dirty="0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274320" lvl="1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struct_pointer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A3E0C2-2FBA-73F1-C973-D0DE325B2E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FEEA0C-1FCD-40E6-A1D4-23BFBD0CE371}" type="datetime1">
              <a:rPr lang="it-IT"/>
              <a:pPr>
                <a:defRPr/>
              </a:pPr>
              <a:t>02/05/2023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>
            <a:extLst>
              <a:ext uri="{FF2B5EF4-FFF2-40B4-BE49-F238E27FC236}">
                <a16:creationId xmlns:a16="http://schemas.microsoft.com/office/drawing/2014/main" id="{E18EDE5E-4E14-6C2C-59CB-0897E578E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Riscriviamo il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A0CE95-2565-510B-EC61-01E01A15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05013"/>
            <a:ext cx="10058400" cy="384968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Books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 title[50];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 author[50];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 subject[100];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 function declaration */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printBook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struct Books *book 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)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Books Book1;        /* Declare Book1 of type Book */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Books Book2;        /* Declare Book2 of type Book */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/* book 1 specification */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Book1.title, "C Programming");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Book1.author,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Nuha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Ali");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Book1.subject, "C Programming Tutorial");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Book1.book_id = 6495407;</a:t>
            </a:r>
          </a:p>
          <a:p>
            <a:pPr marL="182880" indent="-182880" fontAlgn="auto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defRPr/>
            </a:pP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6C7A8E-DB88-B676-ABE3-32D6BA8C2A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FEEA0C-1FCD-40E6-A1D4-23BFBD0CE371}" type="datetime1">
              <a:rPr lang="it-IT"/>
              <a:pPr>
                <a:defRPr/>
              </a:pPr>
              <a:t>02/05/2023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4439EB-5DAD-3C10-2EE8-64BE44A8800F}"/>
              </a:ext>
            </a:extLst>
          </p:cNvPr>
          <p:cNvSpPr txBox="1"/>
          <p:nvPr/>
        </p:nvSpPr>
        <p:spPr>
          <a:xfrm>
            <a:off x="6096000" y="2116138"/>
            <a:ext cx="5130800" cy="3646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book 2 specification */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Book2.title, "Telecom Billing");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Book2.author, "Zara Ali");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Book2.subject, "Telecom Billing Tutorial");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Book2.book_id = 6495700;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print Book1 info by passing address of Book1 */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printBook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&amp;Book1 );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print Book2 info by passing address of Book2 */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printBook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&amp;Book2 );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printBook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struct Books *book 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"Book title : %s\n", book-&gt;title);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"Book author : %s\n", book-&gt;author);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"Book subject : %s\n", book-&gt;subject);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"Book 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%d\n", book-&gt;</a:t>
            </a:r>
            <a:r>
              <a:rPr lang="en-US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7_TF56410444" id="{9E32E7D9-E4D4-4E34-9CBF-5EF99946F492}" vid="{4EB8DC7B-672E-465F-9749-D0C21D91E9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{51B0F541-D099-45E2-9C9F-9F4D7ACD3B24}tf56410444_win32</Template>
  <TotalTime>31</TotalTime>
  <Words>1105</Words>
  <Application>Microsoft Office PowerPoint</Application>
  <PresentationFormat>Widescreen</PresentationFormat>
  <Paragraphs>165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Avenir Next LT Pro</vt:lpstr>
      <vt:lpstr>Arial</vt:lpstr>
      <vt:lpstr>Avenir Next LT Pro Light</vt:lpstr>
      <vt:lpstr>Garamond</vt:lpstr>
      <vt:lpstr>Calibri</vt:lpstr>
      <vt:lpstr>Courier New</vt:lpstr>
      <vt:lpstr>SavonVTI</vt:lpstr>
      <vt:lpstr>Struct</vt:lpstr>
      <vt:lpstr>Definizione</vt:lpstr>
      <vt:lpstr>Presentazione standard di PowerPoint</vt:lpstr>
      <vt:lpstr>Presentazione standard di PowerPoint</vt:lpstr>
      <vt:lpstr>Strutture come argomenti di funzione</vt:lpstr>
      <vt:lpstr>Puntatori alle strutture</vt:lpstr>
      <vt:lpstr>Riscriviamo il programma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</dc:title>
  <dc:creator>Aaron</dc:creator>
  <cp:lastModifiedBy>Arnaldo Sgueglia</cp:lastModifiedBy>
  <cp:revision>4</cp:revision>
  <dcterms:created xsi:type="dcterms:W3CDTF">2020-12-20T15:06:48Z</dcterms:created>
  <dcterms:modified xsi:type="dcterms:W3CDTF">2023-05-02T15:36:10Z</dcterms:modified>
</cp:coreProperties>
</file>