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5C15E1-B99A-45F2-BEA9-039CEF831416}"/>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7B798B26-3016-4FE2-99C0-BE4CE33683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F4C64B0-3B33-40BF-8BFA-64CFBC97C39D}"/>
              </a:ext>
            </a:extLst>
          </p:cNvPr>
          <p:cNvSpPr>
            <a:spLocks noGrp="1"/>
          </p:cNvSpPr>
          <p:nvPr>
            <p:ph type="dt" sz="half" idx="10"/>
          </p:nvPr>
        </p:nvSpPr>
        <p:spPr/>
        <p:txBody>
          <a:bodyPr/>
          <a:lstStyle/>
          <a:p>
            <a:fld id="{699EAFE9-EDCA-46C5-B52D-A1E71A60312F}" type="datetimeFigureOut">
              <a:rPr lang="it-IT" smtClean="0"/>
              <a:t>12/11/2019</a:t>
            </a:fld>
            <a:endParaRPr lang="it-IT"/>
          </a:p>
        </p:txBody>
      </p:sp>
      <p:sp>
        <p:nvSpPr>
          <p:cNvPr id="5" name="Segnaposto piè di pagina 4">
            <a:extLst>
              <a:ext uri="{FF2B5EF4-FFF2-40B4-BE49-F238E27FC236}">
                <a16:creationId xmlns:a16="http://schemas.microsoft.com/office/drawing/2014/main" id="{99047CF0-1732-48B9-B907-71CCA3356DC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E691C96-6607-4755-B660-D3363094182D}"/>
              </a:ext>
            </a:extLst>
          </p:cNvPr>
          <p:cNvSpPr>
            <a:spLocks noGrp="1"/>
          </p:cNvSpPr>
          <p:nvPr>
            <p:ph type="sldNum" sz="quarter" idx="12"/>
          </p:nvPr>
        </p:nvSpPr>
        <p:spPr/>
        <p:txBody>
          <a:bodyPr/>
          <a:lstStyle/>
          <a:p>
            <a:fld id="{D0BF812C-CA9B-475D-8442-64C6E1F6863B}" type="slidenum">
              <a:rPr lang="it-IT" smtClean="0"/>
              <a:t>‹N›</a:t>
            </a:fld>
            <a:endParaRPr lang="it-IT"/>
          </a:p>
        </p:txBody>
      </p:sp>
    </p:spTree>
    <p:extLst>
      <p:ext uri="{BB962C8B-B14F-4D97-AF65-F5344CB8AC3E}">
        <p14:creationId xmlns:p14="http://schemas.microsoft.com/office/powerpoint/2010/main" val="1158384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BA1B84-D401-4D49-B11A-4FE0E54B3FC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F87B10B-5DA9-4077-B14B-F8258F0AE3B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6F6732F-5A89-4E66-9631-4A723A01E09D}"/>
              </a:ext>
            </a:extLst>
          </p:cNvPr>
          <p:cNvSpPr>
            <a:spLocks noGrp="1"/>
          </p:cNvSpPr>
          <p:nvPr>
            <p:ph type="dt" sz="half" idx="10"/>
          </p:nvPr>
        </p:nvSpPr>
        <p:spPr/>
        <p:txBody>
          <a:bodyPr/>
          <a:lstStyle/>
          <a:p>
            <a:fld id="{699EAFE9-EDCA-46C5-B52D-A1E71A60312F}" type="datetimeFigureOut">
              <a:rPr lang="it-IT" smtClean="0"/>
              <a:t>12/11/2019</a:t>
            </a:fld>
            <a:endParaRPr lang="it-IT"/>
          </a:p>
        </p:txBody>
      </p:sp>
      <p:sp>
        <p:nvSpPr>
          <p:cNvPr id="5" name="Segnaposto piè di pagina 4">
            <a:extLst>
              <a:ext uri="{FF2B5EF4-FFF2-40B4-BE49-F238E27FC236}">
                <a16:creationId xmlns:a16="http://schemas.microsoft.com/office/drawing/2014/main" id="{98E8795F-292F-47BA-9A44-9569AEC8F76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7F3E291-5368-42BD-AA1C-9D5FFA2F9160}"/>
              </a:ext>
            </a:extLst>
          </p:cNvPr>
          <p:cNvSpPr>
            <a:spLocks noGrp="1"/>
          </p:cNvSpPr>
          <p:nvPr>
            <p:ph type="sldNum" sz="quarter" idx="12"/>
          </p:nvPr>
        </p:nvSpPr>
        <p:spPr/>
        <p:txBody>
          <a:bodyPr/>
          <a:lstStyle/>
          <a:p>
            <a:fld id="{D0BF812C-CA9B-475D-8442-64C6E1F6863B}" type="slidenum">
              <a:rPr lang="it-IT" smtClean="0"/>
              <a:t>‹N›</a:t>
            </a:fld>
            <a:endParaRPr lang="it-IT"/>
          </a:p>
        </p:txBody>
      </p:sp>
    </p:spTree>
    <p:extLst>
      <p:ext uri="{BB962C8B-B14F-4D97-AF65-F5344CB8AC3E}">
        <p14:creationId xmlns:p14="http://schemas.microsoft.com/office/powerpoint/2010/main" val="2540947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961D831-60C7-4154-BFA7-C7A8D4F3A52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5135694-5C23-4904-B059-9E8C60CF1DD0}"/>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FA85650-AB73-4F84-9B93-CC927856E050}"/>
              </a:ext>
            </a:extLst>
          </p:cNvPr>
          <p:cNvSpPr>
            <a:spLocks noGrp="1"/>
          </p:cNvSpPr>
          <p:nvPr>
            <p:ph type="dt" sz="half" idx="10"/>
          </p:nvPr>
        </p:nvSpPr>
        <p:spPr/>
        <p:txBody>
          <a:bodyPr/>
          <a:lstStyle/>
          <a:p>
            <a:fld id="{699EAFE9-EDCA-46C5-B52D-A1E71A60312F}" type="datetimeFigureOut">
              <a:rPr lang="it-IT" smtClean="0"/>
              <a:t>12/11/2019</a:t>
            </a:fld>
            <a:endParaRPr lang="it-IT"/>
          </a:p>
        </p:txBody>
      </p:sp>
      <p:sp>
        <p:nvSpPr>
          <p:cNvPr id="5" name="Segnaposto piè di pagina 4">
            <a:extLst>
              <a:ext uri="{FF2B5EF4-FFF2-40B4-BE49-F238E27FC236}">
                <a16:creationId xmlns:a16="http://schemas.microsoft.com/office/drawing/2014/main" id="{1C2CC567-EA10-4A9D-A1EA-EA6A1004EE1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A0C13DE-C074-446E-9435-A8E8AAE4BDCA}"/>
              </a:ext>
            </a:extLst>
          </p:cNvPr>
          <p:cNvSpPr>
            <a:spLocks noGrp="1"/>
          </p:cNvSpPr>
          <p:nvPr>
            <p:ph type="sldNum" sz="quarter" idx="12"/>
          </p:nvPr>
        </p:nvSpPr>
        <p:spPr/>
        <p:txBody>
          <a:bodyPr/>
          <a:lstStyle/>
          <a:p>
            <a:fld id="{D0BF812C-CA9B-475D-8442-64C6E1F6863B}" type="slidenum">
              <a:rPr lang="it-IT" smtClean="0"/>
              <a:t>‹N›</a:t>
            </a:fld>
            <a:endParaRPr lang="it-IT"/>
          </a:p>
        </p:txBody>
      </p:sp>
    </p:spTree>
    <p:extLst>
      <p:ext uri="{BB962C8B-B14F-4D97-AF65-F5344CB8AC3E}">
        <p14:creationId xmlns:p14="http://schemas.microsoft.com/office/powerpoint/2010/main" val="2306624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E6C488-C813-46AA-A9CD-B7DEFAF9368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F102262-24D4-4C6C-BD07-A59D23C67A6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7C72B95-FBE7-47C7-9988-73DD1F9D25C8}"/>
              </a:ext>
            </a:extLst>
          </p:cNvPr>
          <p:cNvSpPr>
            <a:spLocks noGrp="1"/>
          </p:cNvSpPr>
          <p:nvPr>
            <p:ph type="dt" sz="half" idx="10"/>
          </p:nvPr>
        </p:nvSpPr>
        <p:spPr/>
        <p:txBody>
          <a:bodyPr/>
          <a:lstStyle/>
          <a:p>
            <a:fld id="{699EAFE9-EDCA-46C5-B52D-A1E71A60312F}" type="datetimeFigureOut">
              <a:rPr lang="it-IT" smtClean="0"/>
              <a:t>12/11/2019</a:t>
            </a:fld>
            <a:endParaRPr lang="it-IT"/>
          </a:p>
        </p:txBody>
      </p:sp>
      <p:sp>
        <p:nvSpPr>
          <p:cNvPr id="5" name="Segnaposto piè di pagina 4">
            <a:extLst>
              <a:ext uri="{FF2B5EF4-FFF2-40B4-BE49-F238E27FC236}">
                <a16:creationId xmlns:a16="http://schemas.microsoft.com/office/drawing/2014/main" id="{5F49FD50-569B-499F-A0D4-6BB82ECB3F8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D8C5280-F603-4F26-A55F-92724A4A3FF6}"/>
              </a:ext>
            </a:extLst>
          </p:cNvPr>
          <p:cNvSpPr>
            <a:spLocks noGrp="1"/>
          </p:cNvSpPr>
          <p:nvPr>
            <p:ph type="sldNum" sz="quarter" idx="12"/>
          </p:nvPr>
        </p:nvSpPr>
        <p:spPr/>
        <p:txBody>
          <a:bodyPr/>
          <a:lstStyle/>
          <a:p>
            <a:fld id="{D0BF812C-CA9B-475D-8442-64C6E1F6863B}" type="slidenum">
              <a:rPr lang="it-IT" smtClean="0"/>
              <a:t>‹N›</a:t>
            </a:fld>
            <a:endParaRPr lang="it-IT"/>
          </a:p>
        </p:txBody>
      </p:sp>
    </p:spTree>
    <p:extLst>
      <p:ext uri="{BB962C8B-B14F-4D97-AF65-F5344CB8AC3E}">
        <p14:creationId xmlns:p14="http://schemas.microsoft.com/office/powerpoint/2010/main" val="49335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12DF40-0CD3-410D-BC40-F7AD92883F2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098E6DE-A945-45B1-9FAA-5161E3F26E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219577C-CC55-464F-A09C-F6FE991CCECF}"/>
              </a:ext>
            </a:extLst>
          </p:cNvPr>
          <p:cNvSpPr>
            <a:spLocks noGrp="1"/>
          </p:cNvSpPr>
          <p:nvPr>
            <p:ph type="dt" sz="half" idx="10"/>
          </p:nvPr>
        </p:nvSpPr>
        <p:spPr/>
        <p:txBody>
          <a:bodyPr/>
          <a:lstStyle/>
          <a:p>
            <a:fld id="{699EAFE9-EDCA-46C5-B52D-A1E71A60312F}" type="datetimeFigureOut">
              <a:rPr lang="it-IT" smtClean="0"/>
              <a:t>12/11/2019</a:t>
            </a:fld>
            <a:endParaRPr lang="it-IT"/>
          </a:p>
        </p:txBody>
      </p:sp>
      <p:sp>
        <p:nvSpPr>
          <p:cNvPr id="5" name="Segnaposto piè di pagina 4">
            <a:extLst>
              <a:ext uri="{FF2B5EF4-FFF2-40B4-BE49-F238E27FC236}">
                <a16:creationId xmlns:a16="http://schemas.microsoft.com/office/drawing/2014/main" id="{5FA57917-CFFB-437B-8828-67BD67B7810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A6568DD-3175-48C6-8A7A-379F1232B2C8}"/>
              </a:ext>
            </a:extLst>
          </p:cNvPr>
          <p:cNvSpPr>
            <a:spLocks noGrp="1"/>
          </p:cNvSpPr>
          <p:nvPr>
            <p:ph type="sldNum" sz="quarter" idx="12"/>
          </p:nvPr>
        </p:nvSpPr>
        <p:spPr/>
        <p:txBody>
          <a:bodyPr/>
          <a:lstStyle/>
          <a:p>
            <a:fld id="{D0BF812C-CA9B-475D-8442-64C6E1F6863B}" type="slidenum">
              <a:rPr lang="it-IT" smtClean="0"/>
              <a:t>‹N›</a:t>
            </a:fld>
            <a:endParaRPr lang="it-IT"/>
          </a:p>
        </p:txBody>
      </p:sp>
    </p:spTree>
    <p:extLst>
      <p:ext uri="{BB962C8B-B14F-4D97-AF65-F5344CB8AC3E}">
        <p14:creationId xmlns:p14="http://schemas.microsoft.com/office/powerpoint/2010/main" val="28487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93030B-AC95-4925-9E27-726E0F14D99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8C8D708-E5E9-40AD-B717-390699DD396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6B359C51-5B97-4D38-BBBD-3CD15234483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0F5AE29-4C8A-4550-8946-5CD5EAF12BE2}"/>
              </a:ext>
            </a:extLst>
          </p:cNvPr>
          <p:cNvSpPr>
            <a:spLocks noGrp="1"/>
          </p:cNvSpPr>
          <p:nvPr>
            <p:ph type="dt" sz="half" idx="10"/>
          </p:nvPr>
        </p:nvSpPr>
        <p:spPr/>
        <p:txBody>
          <a:bodyPr/>
          <a:lstStyle/>
          <a:p>
            <a:fld id="{699EAFE9-EDCA-46C5-B52D-A1E71A60312F}" type="datetimeFigureOut">
              <a:rPr lang="it-IT" smtClean="0"/>
              <a:t>12/11/2019</a:t>
            </a:fld>
            <a:endParaRPr lang="it-IT"/>
          </a:p>
        </p:txBody>
      </p:sp>
      <p:sp>
        <p:nvSpPr>
          <p:cNvPr id="6" name="Segnaposto piè di pagina 5">
            <a:extLst>
              <a:ext uri="{FF2B5EF4-FFF2-40B4-BE49-F238E27FC236}">
                <a16:creationId xmlns:a16="http://schemas.microsoft.com/office/drawing/2014/main" id="{9F945150-DCAB-4B9E-9FE9-1A27B6CB882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A3A4F73-F390-47E0-AB0B-1BE05235A3F8}"/>
              </a:ext>
            </a:extLst>
          </p:cNvPr>
          <p:cNvSpPr>
            <a:spLocks noGrp="1"/>
          </p:cNvSpPr>
          <p:nvPr>
            <p:ph type="sldNum" sz="quarter" idx="12"/>
          </p:nvPr>
        </p:nvSpPr>
        <p:spPr/>
        <p:txBody>
          <a:bodyPr/>
          <a:lstStyle/>
          <a:p>
            <a:fld id="{D0BF812C-CA9B-475D-8442-64C6E1F6863B}" type="slidenum">
              <a:rPr lang="it-IT" smtClean="0"/>
              <a:t>‹N›</a:t>
            </a:fld>
            <a:endParaRPr lang="it-IT"/>
          </a:p>
        </p:txBody>
      </p:sp>
    </p:spTree>
    <p:extLst>
      <p:ext uri="{BB962C8B-B14F-4D97-AF65-F5344CB8AC3E}">
        <p14:creationId xmlns:p14="http://schemas.microsoft.com/office/powerpoint/2010/main" val="637108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4AB64A-101C-42D2-A533-90AA485771E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A2A60D0-BB8E-4992-933B-FDBFF42D41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E5A1A3C-29A5-44F2-918E-F997F68BC64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AD5335B-5EB2-44D8-8445-A4ED84E31D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11027DD-0609-4F83-9617-E9705BF2633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0071550-25F5-4E4C-8E9F-FA8540799268}"/>
              </a:ext>
            </a:extLst>
          </p:cNvPr>
          <p:cNvSpPr>
            <a:spLocks noGrp="1"/>
          </p:cNvSpPr>
          <p:nvPr>
            <p:ph type="dt" sz="half" idx="10"/>
          </p:nvPr>
        </p:nvSpPr>
        <p:spPr/>
        <p:txBody>
          <a:bodyPr/>
          <a:lstStyle/>
          <a:p>
            <a:fld id="{699EAFE9-EDCA-46C5-B52D-A1E71A60312F}" type="datetimeFigureOut">
              <a:rPr lang="it-IT" smtClean="0"/>
              <a:t>12/11/2019</a:t>
            </a:fld>
            <a:endParaRPr lang="it-IT"/>
          </a:p>
        </p:txBody>
      </p:sp>
      <p:sp>
        <p:nvSpPr>
          <p:cNvPr id="8" name="Segnaposto piè di pagina 7">
            <a:extLst>
              <a:ext uri="{FF2B5EF4-FFF2-40B4-BE49-F238E27FC236}">
                <a16:creationId xmlns:a16="http://schemas.microsoft.com/office/drawing/2014/main" id="{079DED65-BAD8-4292-A73D-142771D6E6D9}"/>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AFC3C78-3D27-4D9D-A4E2-5B4262B8ADB7}"/>
              </a:ext>
            </a:extLst>
          </p:cNvPr>
          <p:cNvSpPr>
            <a:spLocks noGrp="1"/>
          </p:cNvSpPr>
          <p:nvPr>
            <p:ph type="sldNum" sz="quarter" idx="12"/>
          </p:nvPr>
        </p:nvSpPr>
        <p:spPr/>
        <p:txBody>
          <a:bodyPr/>
          <a:lstStyle/>
          <a:p>
            <a:fld id="{D0BF812C-CA9B-475D-8442-64C6E1F6863B}" type="slidenum">
              <a:rPr lang="it-IT" smtClean="0"/>
              <a:t>‹N›</a:t>
            </a:fld>
            <a:endParaRPr lang="it-IT"/>
          </a:p>
        </p:txBody>
      </p:sp>
    </p:spTree>
    <p:extLst>
      <p:ext uri="{BB962C8B-B14F-4D97-AF65-F5344CB8AC3E}">
        <p14:creationId xmlns:p14="http://schemas.microsoft.com/office/powerpoint/2010/main" val="2623203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690663-F6B6-47FD-BCBD-A8E6475962A4}"/>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86B1F817-63DA-4C6F-93CE-4C7F032A452E}"/>
              </a:ext>
            </a:extLst>
          </p:cNvPr>
          <p:cNvSpPr>
            <a:spLocks noGrp="1"/>
          </p:cNvSpPr>
          <p:nvPr>
            <p:ph type="dt" sz="half" idx="10"/>
          </p:nvPr>
        </p:nvSpPr>
        <p:spPr/>
        <p:txBody>
          <a:bodyPr/>
          <a:lstStyle/>
          <a:p>
            <a:fld id="{699EAFE9-EDCA-46C5-B52D-A1E71A60312F}" type="datetimeFigureOut">
              <a:rPr lang="it-IT" smtClean="0"/>
              <a:t>12/11/2019</a:t>
            </a:fld>
            <a:endParaRPr lang="it-IT"/>
          </a:p>
        </p:txBody>
      </p:sp>
      <p:sp>
        <p:nvSpPr>
          <p:cNvPr id="4" name="Segnaposto piè di pagina 3">
            <a:extLst>
              <a:ext uri="{FF2B5EF4-FFF2-40B4-BE49-F238E27FC236}">
                <a16:creationId xmlns:a16="http://schemas.microsoft.com/office/drawing/2014/main" id="{EA14B2D4-29BF-4129-8928-5C207B658B5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A2515BBE-C316-42D9-8AAB-42F59DB1D675}"/>
              </a:ext>
            </a:extLst>
          </p:cNvPr>
          <p:cNvSpPr>
            <a:spLocks noGrp="1"/>
          </p:cNvSpPr>
          <p:nvPr>
            <p:ph type="sldNum" sz="quarter" idx="12"/>
          </p:nvPr>
        </p:nvSpPr>
        <p:spPr/>
        <p:txBody>
          <a:bodyPr/>
          <a:lstStyle/>
          <a:p>
            <a:fld id="{D0BF812C-CA9B-475D-8442-64C6E1F6863B}" type="slidenum">
              <a:rPr lang="it-IT" smtClean="0"/>
              <a:t>‹N›</a:t>
            </a:fld>
            <a:endParaRPr lang="it-IT"/>
          </a:p>
        </p:txBody>
      </p:sp>
    </p:spTree>
    <p:extLst>
      <p:ext uri="{BB962C8B-B14F-4D97-AF65-F5344CB8AC3E}">
        <p14:creationId xmlns:p14="http://schemas.microsoft.com/office/powerpoint/2010/main" val="249759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8C5789B-9548-4B80-94D8-1D07C440F265}"/>
              </a:ext>
            </a:extLst>
          </p:cNvPr>
          <p:cNvSpPr>
            <a:spLocks noGrp="1"/>
          </p:cNvSpPr>
          <p:nvPr>
            <p:ph type="dt" sz="half" idx="10"/>
          </p:nvPr>
        </p:nvSpPr>
        <p:spPr/>
        <p:txBody>
          <a:bodyPr/>
          <a:lstStyle/>
          <a:p>
            <a:fld id="{699EAFE9-EDCA-46C5-B52D-A1E71A60312F}" type="datetimeFigureOut">
              <a:rPr lang="it-IT" smtClean="0"/>
              <a:t>12/11/2019</a:t>
            </a:fld>
            <a:endParaRPr lang="it-IT"/>
          </a:p>
        </p:txBody>
      </p:sp>
      <p:sp>
        <p:nvSpPr>
          <p:cNvPr id="3" name="Segnaposto piè di pagina 2">
            <a:extLst>
              <a:ext uri="{FF2B5EF4-FFF2-40B4-BE49-F238E27FC236}">
                <a16:creationId xmlns:a16="http://schemas.microsoft.com/office/drawing/2014/main" id="{A8200118-D3E5-4EE0-9CDA-A18EB398ED4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2BFE50C0-3B32-4300-AC68-62B99216B4C4}"/>
              </a:ext>
            </a:extLst>
          </p:cNvPr>
          <p:cNvSpPr>
            <a:spLocks noGrp="1"/>
          </p:cNvSpPr>
          <p:nvPr>
            <p:ph type="sldNum" sz="quarter" idx="12"/>
          </p:nvPr>
        </p:nvSpPr>
        <p:spPr/>
        <p:txBody>
          <a:bodyPr/>
          <a:lstStyle/>
          <a:p>
            <a:fld id="{D0BF812C-CA9B-475D-8442-64C6E1F6863B}" type="slidenum">
              <a:rPr lang="it-IT" smtClean="0"/>
              <a:t>‹N›</a:t>
            </a:fld>
            <a:endParaRPr lang="it-IT"/>
          </a:p>
        </p:txBody>
      </p:sp>
    </p:spTree>
    <p:extLst>
      <p:ext uri="{BB962C8B-B14F-4D97-AF65-F5344CB8AC3E}">
        <p14:creationId xmlns:p14="http://schemas.microsoft.com/office/powerpoint/2010/main" val="131046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E8F5B6-C155-45DE-8AE1-99EB1A944C4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D50E1C3-D0A1-47C4-A643-5C574DC4E7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7F837FA1-59F7-4AC0-B2C9-F8933716DD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2F9DDA1-536D-45F9-85D6-BFC58D78E30B}"/>
              </a:ext>
            </a:extLst>
          </p:cNvPr>
          <p:cNvSpPr>
            <a:spLocks noGrp="1"/>
          </p:cNvSpPr>
          <p:nvPr>
            <p:ph type="dt" sz="half" idx="10"/>
          </p:nvPr>
        </p:nvSpPr>
        <p:spPr/>
        <p:txBody>
          <a:bodyPr/>
          <a:lstStyle/>
          <a:p>
            <a:fld id="{699EAFE9-EDCA-46C5-B52D-A1E71A60312F}" type="datetimeFigureOut">
              <a:rPr lang="it-IT" smtClean="0"/>
              <a:t>12/11/2019</a:t>
            </a:fld>
            <a:endParaRPr lang="it-IT"/>
          </a:p>
        </p:txBody>
      </p:sp>
      <p:sp>
        <p:nvSpPr>
          <p:cNvPr id="6" name="Segnaposto piè di pagina 5">
            <a:extLst>
              <a:ext uri="{FF2B5EF4-FFF2-40B4-BE49-F238E27FC236}">
                <a16:creationId xmlns:a16="http://schemas.microsoft.com/office/drawing/2014/main" id="{259C74CD-4ECD-4406-BF44-0AD5361D5B0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CFFD871-3B9E-4B62-B93A-A81E7390FEA0}"/>
              </a:ext>
            </a:extLst>
          </p:cNvPr>
          <p:cNvSpPr>
            <a:spLocks noGrp="1"/>
          </p:cNvSpPr>
          <p:nvPr>
            <p:ph type="sldNum" sz="quarter" idx="12"/>
          </p:nvPr>
        </p:nvSpPr>
        <p:spPr/>
        <p:txBody>
          <a:bodyPr/>
          <a:lstStyle/>
          <a:p>
            <a:fld id="{D0BF812C-CA9B-475D-8442-64C6E1F6863B}" type="slidenum">
              <a:rPr lang="it-IT" smtClean="0"/>
              <a:t>‹N›</a:t>
            </a:fld>
            <a:endParaRPr lang="it-IT"/>
          </a:p>
        </p:txBody>
      </p:sp>
    </p:spTree>
    <p:extLst>
      <p:ext uri="{BB962C8B-B14F-4D97-AF65-F5344CB8AC3E}">
        <p14:creationId xmlns:p14="http://schemas.microsoft.com/office/powerpoint/2010/main" val="1461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68E55E-B992-4B20-848F-9B47CA3CC66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5BC1220B-296C-4B9A-87DD-378FDFC66B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5B04DC77-542D-431A-A0C2-42262B9C3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6418E75-A23C-4840-BFC0-C4EE1DE3A26F}"/>
              </a:ext>
            </a:extLst>
          </p:cNvPr>
          <p:cNvSpPr>
            <a:spLocks noGrp="1"/>
          </p:cNvSpPr>
          <p:nvPr>
            <p:ph type="dt" sz="half" idx="10"/>
          </p:nvPr>
        </p:nvSpPr>
        <p:spPr/>
        <p:txBody>
          <a:bodyPr/>
          <a:lstStyle/>
          <a:p>
            <a:fld id="{699EAFE9-EDCA-46C5-B52D-A1E71A60312F}" type="datetimeFigureOut">
              <a:rPr lang="it-IT" smtClean="0"/>
              <a:t>12/11/2019</a:t>
            </a:fld>
            <a:endParaRPr lang="it-IT"/>
          </a:p>
        </p:txBody>
      </p:sp>
      <p:sp>
        <p:nvSpPr>
          <p:cNvPr id="6" name="Segnaposto piè di pagina 5">
            <a:extLst>
              <a:ext uri="{FF2B5EF4-FFF2-40B4-BE49-F238E27FC236}">
                <a16:creationId xmlns:a16="http://schemas.microsoft.com/office/drawing/2014/main" id="{9AADBAB6-A0A2-439B-91EE-898A916C374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91793B8-3FF5-45B5-849D-8536E22C1398}"/>
              </a:ext>
            </a:extLst>
          </p:cNvPr>
          <p:cNvSpPr>
            <a:spLocks noGrp="1"/>
          </p:cNvSpPr>
          <p:nvPr>
            <p:ph type="sldNum" sz="quarter" idx="12"/>
          </p:nvPr>
        </p:nvSpPr>
        <p:spPr/>
        <p:txBody>
          <a:bodyPr/>
          <a:lstStyle/>
          <a:p>
            <a:fld id="{D0BF812C-CA9B-475D-8442-64C6E1F6863B}" type="slidenum">
              <a:rPr lang="it-IT" smtClean="0"/>
              <a:t>‹N›</a:t>
            </a:fld>
            <a:endParaRPr lang="it-IT"/>
          </a:p>
        </p:txBody>
      </p:sp>
    </p:spTree>
    <p:extLst>
      <p:ext uri="{BB962C8B-B14F-4D97-AF65-F5344CB8AC3E}">
        <p14:creationId xmlns:p14="http://schemas.microsoft.com/office/powerpoint/2010/main" val="2449424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CFD95CBE-5B7F-4B87-A760-1BB5DCAB9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C16DAF2-B815-4D6D-B003-20FB488D64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F194574-349E-444D-A3FD-3F9FB599A5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9EAFE9-EDCA-46C5-B52D-A1E71A60312F}" type="datetimeFigureOut">
              <a:rPr lang="it-IT" smtClean="0"/>
              <a:t>12/11/2019</a:t>
            </a:fld>
            <a:endParaRPr lang="it-IT"/>
          </a:p>
        </p:txBody>
      </p:sp>
      <p:sp>
        <p:nvSpPr>
          <p:cNvPr id="5" name="Segnaposto piè di pagina 4">
            <a:extLst>
              <a:ext uri="{FF2B5EF4-FFF2-40B4-BE49-F238E27FC236}">
                <a16:creationId xmlns:a16="http://schemas.microsoft.com/office/drawing/2014/main" id="{1DCAE19C-AB18-45B3-9528-10B76788AA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1F54BAFF-E7F6-473D-895B-A796DF780B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F812C-CA9B-475D-8442-64C6E1F6863B}" type="slidenum">
              <a:rPr lang="it-IT" smtClean="0"/>
              <a:t>‹N›</a:t>
            </a:fld>
            <a:endParaRPr lang="it-IT"/>
          </a:p>
        </p:txBody>
      </p:sp>
    </p:spTree>
    <p:extLst>
      <p:ext uri="{BB962C8B-B14F-4D97-AF65-F5344CB8AC3E}">
        <p14:creationId xmlns:p14="http://schemas.microsoft.com/office/powerpoint/2010/main" val="4149645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1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 Id="rId5" Type="http://schemas.openxmlformats.org/officeDocument/2006/relationships/image" Target="../media/image34.emf"/><Relationship Id="rId4" Type="http://schemas.openxmlformats.org/officeDocument/2006/relationships/image" Target="../media/image3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B16CB1-2EC5-421C-9F3C-31334367002F}"/>
              </a:ext>
            </a:extLst>
          </p:cNvPr>
          <p:cNvSpPr>
            <a:spLocks noGrp="1"/>
          </p:cNvSpPr>
          <p:nvPr>
            <p:ph type="ctrTitle"/>
          </p:nvPr>
        </p:nvSpPr>
        <p:spPr/>
        <p:txBody>
          <a:bodyPr/>
          <a:lstStyle/>
          <a:p>
            <a:endParaRPr lang="it-IT"/>
          </a:p>
        </p:txBody>
      </p:sp>
      <p:sp>
        <p:nvSpPr>
          <p:cNvPr id="3" name="Sottotitolo 2">
            <a:extLst>
              <a:ext uri="{FF2B5EF4-FFF2-40B4-BE49-F238E27FC236}">
                <a16:creationId xmlns:a16="http://schemas.microsoft.com/office/drawing/2014/main" id="{DCB354D4-1458-47EF-B68E-56A018E4F8E9}"/>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2733661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DD8971-1580-4ACB-A70C-24FCB24966EA}"/>
              </a:ext>
            </a:extLst>
          </p:cNvPr>
          <p:cNvSpPr>
            <a:spLocks noGrp="1"/>
          </p:cNvSpPr>
          <p:nvPr>
            <p:ph type="title"/>
          </p:nvPr>
        </p:nvSpPr>
        <p:spPr/>
        <p:txBody>
          <a:bodyPr/>
          <a:lstStyle/>
          <a:p>
            <a:endParaRPr lang="it-IT"/>
          </a:p>
        </p:txBody>
      </p:sp>
      <p:pic>
        <p:nvPicPr>
          <p:cNvPr id="4" name="Immagine 3">
            <a:extLst>
              <a:ext uri="{FF2B5EF4-FFF2-40B4-BE49-F238E27FC236}">
                <a16:creationId xmlns:a16="http://schemas.microsoft.com/office/drawing/2014/main" id="{E1E3D343-3B2F-4F6F-89D7-209EC557A2CA}"/>
              </a:ext>
            </a:extLst>
          </p:cNvPr>
          <p:cNvPicPr>
            <a:picLocks noChangeAspect="1"/>
          </p:cNvPicPr>
          <p:nvPr/>
        </p:nvPicPr>
        <p:blipFill>
          <a:blip r:embed="rId2"/>
          <a:stretch>
            <a:fillRect/>
          </a:stretch>
        </p:blipFill>
        <p:spPr>
          <a:xfrm>
            <a:off x="838201" y="2034769"/>
            <a:ext cx="3633592" cy="1636067"/>
          </a:xfrm>
          <a:prstGeom prst="rect">
            <a:avLst/>
          </a:prstGeom>
        </p:spPr>
      </p:pic>
      <p:pic>
        <p:nvPicPr>
          <p:cNvPr id="5" name="Immagine 4">
            <a:extLst>
              <a:ext uri="{FF2B5EF4-FFF2-40B4-BE49-F238E27FC236}">
                <a16:creationId xmlns:a16="http://schemas.microsoft.com/office/drawing/2014/main" id="{B9649F89-B090-4A94-8466-08AB1EA46BC3}"/>
              </a:ext>
            </a:extLst>
          </p:cNvPr>
          <p:cNvPicPr>
            <a:picLocks noChangeAspect="1"/>
          </p:cNvPicPr>
          <p:nvPr/>
        </p:nvPicPr>
        <p:blipFill>
          <a:blip r:embed="rId3"/>
          <a:stretch>
            <a:fillRect/>
          </a:stretch>
        </p:blipFill>
        <p:spPr>
          <a:xfrm>
            <a:off x="4978737" y="1920154"/>
            <a:ext cx="6217801" cy="3744201"/>
          </a:xfrm>
          <a:prstGeom prst="rect">
            <a:avLst/>
          </a:prstGeom>
        </p:spPr>
      </p:pic>
      <p:pic>
        <p:nvPicPr>
          <p:cNvPr id="6" name="Immagine 5">
            <a:extLst>
              <a:ext uri="{FF2B5EF4-FFF2-40B4-BE49-F238E27FC236}">
                <a16:creationId xmlns:a16="http://schemas.microsoft.com/office/drawing/2014/main" id="{88BEEF70-B0E2-4C57-AE6C-3BC44AD90DBA}"/>
              </a:ext>
            </a:extLst>
          </p:cNvPr>
          <p:cNvPicPr>
            <a:picLocks noChangeAspect="1"/>
          </p:cNvPicPr>
          <p:nvPr/>
        </p:nvPicPr>
        <p:blipFill>
          <a:blip r:embed="rId4"/>
          <a:stretch>
            <a:fillRect/>
          </a:stretch>
        </p:blipFill>
        <p:spPr>
          <a:xfrm>
            <a:off x="4903799" y="5344255"/>
            <a:ext cx="6450001" cy="640200"/>
          </a:xfrm>
          <a:prstGeom prst="rect">
            <a:avLst/>
          </a:prstGeom>
        </p:spPr>
      </p:pic>
      <p:sp>
        <p:nvSpPr>
          <p:cNvPr id="7" name="CasellaDiTesto 6">
            <a:extLst>
              <a:ext uri="{FF2B5EF4-FFF2-40B4-BE49-F238E27FC236}">
                <a16:creationId xmlns:a16="http://schemas.microsoft.com/office/drawing/2014/main" id="{B957F4F4-5867-482D-8E00-904D2BBE7C7E}"/>
              </a:ext>
            </a:extLst>
          </p:cNvPr>
          <p:cNvSpPr txBox="1"/>
          <p:nvPr/>
        </p:nvSpPr>
        <p:spPr>
          <a:xfrm>
            <a:off x="838200" y="4321479"/>
            <a:ext cx="3633592" cy="1754326"/>
          </a:xfrm>
          <a:prstGeom prst="rect">
            <a:avLst/>
          </a:prstGeom>
          <a:noFill/>
        </p:spPr>
        <p:txBody>
          <a:bodyPr wrap="square" rtlCol="0">
            <a:spAutoFit/>
          </a:bodyPr>
          <a:lstStyle/>
          <a:p>
            <a:r>
              <a:rPr lang="it-IT" dirty="0" err="1"/>
              <a:t>When</a:t>
            </a:r>
            <a:r>
              <a:rPr lang="it-IT" dirty="0"/>
              <a:t> </a:t>
            </a:r>
            <a:r>
              <a:rPr lang="it-IT" dirty="0" err="1"/>
              <a:t>performing</a:t>
            </a:r>
            <a:endParaRPr lang="it-IT" dirty="0"/>
          </a:p>
          <a:p>
            <a:r>
              <a:rPr lang="en-US" dirty="0"/>
              <a:t>the div or </a:t>
            </a:r>
            <a:r>
              <a:rPr lang="en-US" dirty="0" err="1"/>
              <a:t>idiv</a:t>
            </a:r>
            <a:r>
              <a:rPr lang="en-US" dirty="0"/>
              <a:t> instruction, you are dividing </a:t>
            </a:r>
            <a:r>
              <a:rPr lang="en-US" dirty="0" err="1"/>
              <a:t>edx:eax</a:t>
            </a:r>
            <a:r>
              <a:rPr lang="en-US" dirty="0"/>
              <a:t> by the operand</a:t>
            </a:r>
          </a:p>
          <a:p>
            <a:r>
              <a:rPr lang="en-US" dirty="0"/>
              <a:t>and storing the result in </a:t>
            </a:r>
            <a:r>
              <a:rPr lang="en-US" dirty="0" err="1"/>
              <a:t>eax</a:t>
            </a:r>
            <a:r>
              <a:rPr lang="en-US" dirty="0"/>
              <a:t> and the remainder in </a:t>
            </a:r>
            <a:r>
              <a:rPr lang="en-US" dirty="0" err="1"/>
              <a:t>edx</a:t>
            </a:r>
            <a:r>
              <a:rPr lang="en-US" dirty="0"/>
              <a:t>. That is why </a:t>
            </a:r>
            <a:r>
              <a:rPr lang="en-US" dirty="0" err="1"/>
              <a:t>edx</a:t>
            </a:r>
            <a:r>
              <a:rPr lang="en-US" dirty="0"/>
              <a:t> is moved </a:t>
            </a:r>
            <a:r>
              <a:rPr lang="it-IT" dirty="0" err="1"/>
              <a:t>into</a:t>
            </a:r>
            <a:r>
              <a:rPr lang="it-IT" dirty="0"/>
              <a:t> var_8</a:t>
            </a:r>
          </a:p>
        </p:txBody>
      </p:sp>
    </p:spTree>
    <p:extLst>
      <p:ext uri="{BB962C8B-B14F-4D97-AF65-F5344CB8AC3E}">
        <p14:creationId xmlns:p14="http://schemas.microsoft.com/office/powerpoint/2010/main" val="351080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EBEB4A-BFE2-472B-AF96-FDC4FF5C79C0}"/>
              </a:ext>
            </a:extLst>
          </p:cNvPr>
          <p:cNvSpPr>
            <a:spLocks noGrp="1"/>
          </p:cNvSpPr>
          <p:nvPr>
            <p:ph type="title"/>
          </p:nvPr>
        </p:nvSpPr>
        <p:spPr/>
        <p:txBody>
          <a:bodyPr/>
          <a:lstStyle/>
          <a:p>
            <a:r>
              <a:rPr lang="it-IT" dirty="0" err="1"/>
              <a:t>Conditional</a:t>
            </a:r>
            <a:r>
              <a:rPr lang="it-IT" dirty="0"/>
              <a:t> </a:t>
            </a:r>
            <a:r>
              <a:rPr lang="it-IT" dirty="0" err="1"/>
              <a:t>statement</a:t>
            </a:r>
            <a:endParaRPr lang="it-IT" dirty="0"/>
          </a:p>
        </p:txBody>
      </p:sp>
      <p:pic>
        <p:nvPicPr>
          <p:cNvPr id="4" name="Immagine 3">
            <a:extLst>
              <a:ext uri="{FF2B5EF4-FFF2-40B4-BE49-F238E27FC236}">
                <a16:creationId xmlns:a16="http://schemas.microsoft.com/office/drawing/2014/main" id="{8ABA0562-11F6-4E2B-95D8-B1F606203511}"/>
              </a:ext>
            </a:extLst>
          </p:cNvPr>
          <p:cNvPicPr>
            <a:picLocks noChangeAspect="1"/>
          </p:cNvPicPr>
          <p:nvPr/>
        </p:nvPicPr>
        <p:blipFill>
          <a:blip r:embed="rId2"/>
          <a:stretch>
            <a:fillRect/>
          </a:stretch>
        </p:blipFill>
        <p:spPr>
          <a:xfrm>
            <a:off x="717270" y="1825625"/>
            <a:ext cx="6398401" cy="1752467"/>
          </a:xfrm>
          <a:prstGeom prst="rect">
            <a:avLst/>
          </a:prstGeom>
        </p:spPr>
      </p:pic>
      <p:pic>
        <p:nvPicPr>
          <p:cNvPr id="5" name="Immagine 4">
            <a:extLst>
              <a:ext uri="{FF2B5EF4-FFF2-40B4-BE49-F238E27FC236}">
                <a16:creationId xmlns:a16="http://schemas.microsoft.com/office/drawing/2014/main" id="{90E75618-229F-4EE8-A59A-C5066FBB6FFB}"/>
              </a:ext>
            </a:extLst>
          </p:cNvPr>
          <p:cNvPicPr>
            <a:picLocks noChangeAspect="1"/>
          </p:cNvPicPr>
          <p:nvPr/>
        </p:nvPicPr>
        <p:blipFill>
          <a:blip r:embed="rId3"/>
          <a:stretch>
            <a:fillRect/>
          </a:stretch>
        </p:blipFill>
        <p:spPr>
          <a:xfrm>
            <a:off x="5110199" y="1934333"/>
            <a:ext cx="6243601" cy="2476734"/>
          </a:xfrm>
          <a:prstGeom prst="rect">
            <a:avLst/>
          </a:prstGeom>
        </p:spPr>
      </p:pic>
    </p:spTree>
    <p:extLst>
      <p:ext uri="{BB962C8B-B14F-4D97-AF65-F5344CB8AC3E}">
        <p14:creationId xmlns:p14="http://schemas.microsoft.com/office/powerpoint/2010/main" val="823885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D8A553-4F29-4908-991B-AA26617A5BD9}"/>
              </a:ext>
            </a:extLst>
          </p:cNvPr>
          <p:cNvSpPr>
            <a:spLocks noGrp="1"/>
          </p:cNvSpPr>
          <p:nvPr>
            <p:ph type="title"/>
          </p:nvPr>
        </p:nvSpPr>
        <p:spPr/>
        <p:txBody>
          <a:bodyPr/>
          <a:lstStyle/>
          <a:p>
            <a:r>
              <a:rPr lang="it-IT" dirty="0" err="1"/>
              <a:t>Nested</a:t>
            </a:r>
            <a:r>
              <a:rPr lang="it-IT" dirty="0"/>
              <a:t> </a:t>
            </a:r>
            <a:r>
              <a:rPr lang="it-IT" dirty="0" err="1"/>
              <a:t>If</a:t>
            </a:r>
            <a:r>
              <a:rPr lang="it-IT" dirty="0"/>
              <a:t> Statement</a:t>
            </a:r>
          </a:p>
        </p:txBody>
      </p:sp>
      <p:pic>
        <p:nvPicPr>
          <p:cNvPr id="5" name="Segnaposto contenuto 4">
            <a:extLst>
              <a:ext uri="{FF2B5EF4-FFF2-40B4-BE49-F238E27FC236}">
                <a16:creationId xmlns:a16="http://schemas.microsoft.com/office/drawing/2014/main" id="{53BD028C-23FF-42B7-B3D3-22BC4B96D09E}"/>
              </a:ext>
            </a:extLst>
          </p:cNvPr>
          <p:cNvPicPr>
            <a:picLocks noGrp="1" noChangeAspect="1"/>
          </p:cNvPicPr>
          <p:nvPr>
            <p:ph idx="1"/>
          </p:nvPr>
        </p:nvPicPr>
        <p:blipFill>
          <a:blip r:embed="rId2"/>
          <a:stretch>
            <a:fillRect/>
          </a:stretch>
        </p:blipFill>
        <p:spPr>
          <a:xfrm>
            <a:off x="6881833" y="1825625"/>
            <a:ext cx="4691347" cy="4351338"/>
          </a:xfrm>
          <a:prstGeom prst="rect">
            <a:avLst/>
          </a:prstGeom>
        </p:spPr>
      </p:pic>
      <p:pic>
        <p:nvPicPr>
          <p:cNvPr id="4" name="Immagine 3">
            <a:extLst>
              <a:ext uri="{FF2B5EF4-FFF2-40B4-BE49-F238E27FC236}">
                <a16:creationId xmlns:a16="http://schemas.microsoft.com/office/drawing/2014/main" id="{3C4AC310-97D7-4B68-84BF-456AD3A8C724}"/>
              </a:ext>
            </a:extLst>
          </p:cNvPr>
          <p:cNvPicPr>
            <a:picLocks noChangeAspect="1"/>
          </p:cNvPicPr>
          <p:nvPr/>
        </p:nvPicPr>
        <p:blipFill>
          <a:blip r:embed="rId3"/>
          <a:stretch>
            <a:fillRect/>
          </a:stretch>
        </p:blipFill>
        <p:spPr>
          <a:xfrm>
            <a:off x="0" y="1690688"/>
            <a:ext cx="6217801" cy="3653667"/>
          </a:xfrm>
          <a:prstGeom prst="rect">
            <a:avLst/>
          </a:prstGeom>
        </p:spPr>
      </p:pic>
    </p:spTree>
    <p:extLst>
      <p:ext uri="{BB962C8B-B14F-4D97-AF65-F5344CB8AC3E}">
        <p14:creationId xmlns:p14="http://schemas.microsoft.com/office/powerpoint/2010/main" val="277802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5684E8-349B-42AC-A6EA-B212CB963D69}"/>
              </a:ext>
            </a:extLst>
          </p:cNvPr>
          <p:cNvSpPr>
            <a:spLocks noGrp="1"/>
          </p:cNvSpPr>
          <p:nvPr>
            <p:ph type="title"/>
          </p:nvPr>
        </p:nvSpPr>
        <p:spPr/>
        <p:txBody>
          <a:bodyPr/>
          <a:lstStyle/>
          <a:p>
            <a:r>
              <a:rPr lang="it-IT" dirty="0" err="1"/>
              <a:t>Finding</a:t>
            </a:r>
            <a:r>
              <a:rPr lang="it-IT" dirty="0"/>
              <a:t> Loops…</a:t>
            </a:r>
          </a:p>
        </p:txBody>
      </p:sp>
      <p:pic>
        <p:nvPicPr>
          <p:cNvPr id="4" name="Immagine 3">
            <a:extLst>
              <a:ext uri="{FF2B5EF4-FFF2-40B4-BE49-F238E27FC236}">
                <a16:creationId xmlns:a16="http://schemas.microsoft.com/office/drawing/2014/main" id="{9A708629-1639-444D-B4E6-45E114D62D33}"/>
              </a:ext>
            </a:extLst>
          </p:cNvPr>
          <p:cNvPicPr>
            <a:picLocks noChangeAspect="1"/>
          </p:cNvPicPr>
          <p:nvPr/>
        </p:nvPicPr>
        <p:blipFill>
          <a:blip r:embed="rId2"/>
          <a:stretch>
            <a:fillRect/>
          </a:stretch>
        </p:blipFill>
        <p:spPr>
          <a:xfrm>
            <a:off x="734663" y="1825625"/>
            <a:ext cx="4334400" cy="1028200"/>
          </a:xfrm>
          <a:prstGeom prst="rect">
            <a:avLst/>
          </a:prstGeom>
        </p:spPr>
      </p:pic>
      <p:pic>
        <p:nvPicPr>
          <p:cNvPr id="5" name="Immagine 4">
            <a:extLst>
              <a:ext uri="{FF2B5EF4-FFF2-40B4-BE49-F238E27FC236}">
                <a16:creationId xmlns:a16="http://schemas.microsoft.com/office/drawing/2014/main" id="{55B5815E-25B6-4161-892E-3B1A3054C024}"/>
              </a:ext>
            </a:extLst>
          </p:cNvPr>
          <p:cNvPicPr>
            <a:picLocks noChangeAspect="1"/>
          </p:cNvPicPr>
          <p:nvPr/>
        </p:nvPicPr>
        <p:blipFill>
          <a:blip r:embed="rId3"/>
          <a:stretch>
            <a:fillRect/>
          </a:stretch>
        </p:blipFill>
        <p:spPr>
          <a:xfrm>
            <a:off x="5670665" y="1825624"/>
            <a:ext cx="5800985" cy="2934265"/>
          </a:xfrm>
          <a:prstGeom prst="rect">
            <a:avLst/>
          </a:prstGeom>
        </p:spPr>
      </p:pic>
    </p:spTree>
    <p:extLst>
      <p:ext uri="{BB962C8B-B14F-4D97-AF65-F5344CB8AC3E}">
        <p14:creationId xmlns:p14="http://schemas.microsoft.com/office/powerpoint/2010/main" val="3037803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BE7F29-A6D6-4052-8235-9C575A95BF4F}"/>
              </a:ext>
            </a:extLst>
          </p:cNvPr>
          <p:cNvSpPr>
            <a:spLocks noGrp="1"/>
          </p:cNvSpPr>
          <p:nvPr>
            <p:ph type="title"/>
          </p:nvPr>
        </p:nvSpPr>
        <p:spPr/>
        <p:txBody>
          <a:bodyPr/>
          <a:lstStyle/>
          <a:p>
            <a:r>
              <a:rPr lang="it-IT" dirty="0"/>
              <a:t>…</a:t>
            </a:r>
            <a:r>
              <a:rPr lang="it-IT" dirty="0" err="1"/>
              <a:t>Finding</a:t>
            </a:r>
            <a:r>
              <a:rPr lang="it-IT" dirty="0"/>
              <a:t> Loops</a:t>
            </a:r>
          </a:p>
        </p:txBody>
      </p:sp>
      <p:sp>
        <p:nvSpPr>
          <p:cNvPr id="3" name="Segnaposto contenuto 2">
            <a:extLst>
              <a:ext uri="{FF2B5EF4-FFF2-40B4-BE49-F238E27FC236}">
                <a16:creationId xmlns:a16="http://schemas.microsoft.com/office/drawing/2014/main" id="{FCE7FF00-9B01-477F-8993-6AF30240D1A6}"/>
              </a:ext>
            </a:extLst>
          </p:cNvPr>
          <p:cNvSpPr>
            <a:spLocks noGrp="1"/>
          </p:cNvSpPr>
          <p:nvPr>
            <p:ph idx="1"/>
          </p:nvPr>
        </p:nvSpPr>
        <p:spPr/>
        <p:txBody>
          <a:bodyPr/>
          <a:lstStyle/>
          <a:p>
            <a:endParaRPr lang="it-IT"/>
          </a:p>
        </p:txBody>
      </p:sp>
      <p:pic>
        <p:nvPicPr>
          <p:cNvPr id="4" name="Immagine 3">
            <a:extLst>
              <a:ext uri="{FF2B5EF4-FFF2-40B4-BE49-F238E27FC236}">
                <a16:creationId xmlns:a16="http://schemas.microsoft.com/office/drawing/2014/main" id="{AE237120-7210-457F-8697-8B15E5562252}"/>
              </a:ext>
            </a:extLst>
          </p:cNvPr>
          <p:cNvPicPr>
            <a:picLocks noChangeAspect="1"/>
          </p:cNvPicPr>
          <p:nvPr/>
        </p:nvPicPr>
        <p:blipFill>
          <a:blip r:embed="rId2"/>
          <a:stretch>
            <a:fillRect/>
          </a:stretch>
        </p:blipFill>
        <p:spPr>
          <a:xfrm>
            <a:off x="4054060" y="2074227"/>
            <a:ext cx="4334400" cy="3854134"/>
          </a:xfrm>
          <a:prstGeom prst="rect">
            <a:avLst/>
          </a:prstGeom>
        </p:spPr>
      </p:pic>
    </p:spTree>
    <p:extLst>
      <p:ext uri="{BB962C8B-B14F-4D97-AF65-F5344CB8AC3E}">
        <p14:creationId xmlns:p14="http://schemas.microsoft.com/office/powerpoint/2010/main" val="2703249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9CE18A-740B-4FD6-A9FB-9CEFA8B59CC7}"/>
              </a:ext>
            </a:extLst>
          </p:cNvPr>
          <p:cNvSpPr>
            <a:spLocks noGrp="1"/>
          </p:cNvSpPr>
          <p:nvPr>
            <p:ph type="title"/>
          </p:nvPr>
        </p:nvSpPr>
        <p:spPr/>
        <p:txBody>
          <a:bodyPr/>
          <a:lstStyle/>
          <a:p>
            <a:r>
              <a:rPr lang="it-IT" dirty="0" err="1"/>
              <a:t>While</a:t>
            </a:r>
            <a:r>
              <a:rPr lang="it-IT" dirty="0"/>
              <a:t> loops</a:t>
            </a:r>
          </a:p>
        </p:txBody>
      </p:sp>
      <p:pic>
        <p:nvPicPr>
          <p:cNvPr id="4" name="Immagine 3">
            <a:extLst>
              <a:ext uri="{FF2B5EF4-FFF2-40B4-BE49-F238E27FC236}">
                <a16:creationId xmlns:a16="http://schemas.microsoft.com/office/drawing/2014/main" id="{6D9D5417-C2AB-4C21-B7C4-35216441C15A}"/>
              </a:ext>
            </a:extLst>
          </p:cNvPr>
          <p:cNvPicPr>
            <a:picLocks noChangeAspect="1"/>
          </p:cNvPicPr>
          <p:nvPr/>
        </p:nvPicPr>
        <p:blipFill>
          <a:blip r:embed="rId2"/>
          <a:stretch>
            <a:fillRect/>
          </a:stretch>
        </p:blipFill>
        <p:spPr>
          <a:xfrm>
            <a:off x="838200" y="1619278"/>
            <a:ext cx="4231200" cy="1073467"/>
          </a:xfrm>
          <a:prstGeom prst="rect">
            <a:avLst/>
          </a:prstGeom>
        </p:spPr>
      </p:pic>
      <p:pic>
        <p:nvPicPr>
          <p:cNvPr id="5" name="Immagine 4">
            <a:extLst>
              <a:ext uri="{FF2B5EF4-FFF2-40B4-BE49-F238E27FC236}">
                <a16:creationId xmlns:a16="http://schemas.microsoft.com/office/drawing/2014/main" id="{B4A03137-CD88-4F22-BEAB-417123BB1083}"/>
              </a:ext>
            </a:extLst>
          </p:cNvPr>
          <p:cNvPicPr>
            <a:picLocks noChangeAspect="1"/>
          </p:cNvPicPr>
          <p:nvPr/>
        </p:nvPicPr>
        <p:blipFill>
          <a:blip r:embed="rId3"/>
          <a:stretch>
            <a:fillRect/>
          </a:stretch>
        </p:blipFill>
        <p:spPr>
          <a:xfrm>
            <a:off x="5589525" y="1508400"/>
            <a:ext cx="4308600" cy="1920600"/>
          </a:xfrm>
          <a:prstGeom prst="rect">
            <a:avLst/>
          </a:prstGeom>
        </p:spPr>
      </p:pic>
    </p:spTree>
    <p:extLst>
      <p:ext uri="{BB962C8B-B14F-4D97-AF65-F5344CB8AC3E}">
        <p14:creationId xmlns:p14="http://schemas.microsoft.com/office/powerpoint/2010/main" val="2028403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3BD862-1D53-45A1-98FB-6C50D5C7A46A}"/>
              </a:ext>
            </a:extLst>
          </p:cNvPr>
          <p:cNvSpPr>
            <a:spLocks noGrp="1"/>
          </p:cNvSpPr>
          <p:nvPr>
            <p:ph type="title"/>
          </p:nvPr>
        </p:nvSpPr>
        <p:spPr/>
        <p:txBody>
          <a:bodyPr/>
          <a:lstStyle/>
          <a:p>
            <a:r>
              <a:rPr lang="it-IT" dirty="0"/>
              <a:t>Switch Statement</a:t>
            </a:r>
          </a:p>
        </p:txBody>
      </p:sp>
      <p:sp>
        <p:nvSpPr>
          <p:cNvPr id="3" name="Segnaposto contenuto 2">
            <a:extLst>
              <a:ext uri="{FF2B5EF4-FFF2-40B4-BE49-F238E27FC236}">
                <a16:creationId xmlns:a16="http://schemas.microsoft.com/office/drawing/2014/main" id="{F44EB800-217B-407F-984A-C8051940C9F3}"/>
              </a:ext>
            </a:extLst>
          </p:cNvPr>
          <p:cNvSpPr>
            <a:spLocks noGrp="1"/>
          </p:cNvSpPr>
          <p:nvPr>
            <p:ph idx="1"/>
          </p:nvPr>
        </p:nvSpPr>
        <p:spPr/>
        <p:txBody>
          <a:bodyPr/>
          <a:lstStyle/>
          <a:p>
            <a:endParaRPr lang="it-IT" dirty="0"/>
          </a:p>
        </p:txBody>
      </p:sp>
      <p:pic>
        <p:nvPicPr>
          <p:cNvPr id="4" name="Immagine 3">
            <a:extLst>
              <a:ext uri="{FF2B5EF4-FFF2-40B4-BE49-F238E27FC236}">
                <a16:creationId xmlns:a16="http://schemas.microsoft.com/office/drawing/2014/main" id="{13F4A13A-0FB6-4C94-8DDA-C400E4F9414D}"/>
              </a:ext>
            </a:extLst>
          </p:cNvPr>
          <p:cNvPicPr>
            <a:picLocks noChangeAspect="1"/>
          </p:cNvPicPr>
          <p:nvPr/>
        </p:nvPicPr>
        <p:blipFill>
          <a:blip r:embed="rId2"/>
          <a:stretch>
            <a:fillRect/>
          </a:stretch>
        </p:blipFill>
        <p:spPr>
          <a:xfrm>
            <a:off x="838200" y="1690688"/>
            <a:ext cx="4857749" cy="2948800"/>
          </a:xfrm>
          <a:prstGeom prst="rect">
            <a:avLst/>
          </a:prstGeom>
        </p:spPr>
      </p:pic>
      <p:pic>
        <p:nvPicPr>
          <p:cNvPr id="5" name="Immagine 4">
            <a:extLst>
              <a:ext uri="{FF2B5EF4-FFF2-40B4-BE49-F238E27FC236}">
                <a16:creationId xmlns:a16="http://schemas.microsoft.com/office/drawing/2014/main" id="{CBC5881A-D66A-43A3-A18B-A51F3487F73D}"/>
              </a:ext>
            </a:extLst>
          </p:cNvPr>
          <p:cNvPicPr>
            <a:picLocks noChangeAspect="1"/>
          </p:cNvPicPr>
          <p:nvPr/>
        </p:nvPicPr>
        <p:blipFill>
          <a:blip r:embed="rId3"/>
          <a:stretch>
            <a:fillRect/>
          </a:stretch>
        </p:blipFill>
        <p:spPr>
          <a:xfrm>
            <a:off x="5695949" y="72474"/>
            <a:ext cx="6269401" cy="4636601"/>
          </a:xfrm>
          <a:prstGeom prst="rect">
            <a:avLst/>
          </a:prstGeom>
        </p:spPr>
      </p:pic>
      <p:pic>
        <p:nvPicPr>
          <p:cNvPr id="6" name="Immagine 5">
            <a:extLst>
              <a:ext uri="{FF2B5EF4-FFF2-40B4-BE49-F238E27FC236}">
                <a16:creationId xmlns:a16="http://schemas.microsoft.com/office/drawing/2014/main" id="{A109F1AB-3F8F-48B1-BE86-EC0F66237EE0}"/>
              </a:ext>
            </a:extLst>
          </p:cNvPr>
          <p:cNvPicPr>
            <a:picLocks noChangeAspect="1"/>
          </p:cNvPicPr>
          <p:nvPr/>
        </p:nvPicPr>
        <p:blipFill>
          <a:blip r:embed="rId4"/>
          <a:stretch>
            <a:fillRect/>
          </a:stretch>
        </p:blipFill>
        <p:spPr>
          <a:xfrm>
            <a:off x="5670149" y="4669479"/>
            <a:ext cx="6295201" cy="1616667"/>
          </a:xfrm>
          <a:prstGeom prst="rect">
            <a:avLst/>
          </a:prstGeom>
        </p:spPr>
      </p:pic>
    </p:spTree>
    <p:extLst>
      <p:ext uri="{BB962C8B-B14F-4D97-AF65-F5344CB8AC3E}">
        <p14:creationId xmlns:p14="http://schemas.microsoft.com/office/powerpoint/2010/main" val="1649029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A8A821-E7D9-4428-9857-E6CD24F32204}"/>
              </a:ext>
            </a:extLst>
          </p:cNvPr>
          <p:cNvSpPr>
            <a:spLocks noGrp="1"/>
          </p:cNvSpPr>
          <p:nvPr>
            <p:ph type="title"/>
          </p:nvPr>
        </p:nvSpPr>
        <p:spPr/>
        <p:txBody>
          <a:bodyPr/>
          <a:lstStyle/>
          <a:p>
            <a:r>
              <a:rPr lang="it-IT" dirty="0"/>
              <a:t>Switch Statement, a </a:t>
            </a:r>
            <a:r>
              <a:rPr lang="it-IT" dirty="0" err="1"/>
              <a:t>little</a:t>
            </a:r>
            <a:r>
              <a:rPr lang="it-IT" dirty="0"/>
              <a:t> </a:t>
            </a:r>
            <a:r>
              <a:rPr lang="it-IT" dirty="0" err="1"/>
              <a:t>different</a:t>
            </a:r>
            <a:endParaRPr lang="it-IT" dirty="0"/>
          </a:p>
        </p:txBody>
      </p:sp>
      <p:sp>
        <p:nvSpPr>
          <p:cNvPr id="3" name="Segnaposto contenuto 2">
            <a:extLst>
              <a:ext uri="{FF2B5EF4-FFF2-40B4-BE49-F238E27FC236}">
                <a16:creationId xmlns:a16="http://schemas.microsoft.com/office/drawing/2014/main" id="{1F2BBA67-06DD-43E4-A822-8C1E6D8A543E}"/>
              </a:ext>
            </a:extLst>
          </p:cNvPr>
          <p:cNvSpPr>
            <a:spLocks noGrp="1"/>
          </p:cNvSpPr>
          <p:nvPr>
            <p:ph idx="1"/>
          </p:nvPr>
        </p:nvSpPr>
        <p:spPr/>
        <p:txBody>
          <a:bodyPr/>
          <a:lstStyle/>
          <a:p>
            <a:endParaRPr lang="it-IT" dirty="0"/>
          </a:p>
        </p:txBody>
      </p:sp>
      <p:pic>
        <p:nvPicPr>
          <p:cNvPr id="4" name="Immagine 3">
            <a:extLst>
              <a:ext uri="{FF2B5EF4-FFF2-40B4-BE49-F238E27FC236}">
                <a16:creationId xmlns:a16="http://schemas.microsoft.com/office/drawing/2014/main" id="{66CC2A08-D1EA-49FD-A687-7288912A2E02}"/>
              </a:ext>
            </a:extLst>
          </p:cNvPr>
          <p:cNvPicPr>
            <a:picLocks noChangeAspect="1"/>
          </p:cNvPicPr>
          <p:nvPr/>
        </p:nvPicPr>
        <p:blipFill>
          <a:blip r:embed="rId2"/>
          <a:stretch>
            <a:fillRect/>
          </a:stretch>
        </p:blipFill>
        <p:spPr>
          <a:xfrm>
            <a:off x="5224274" y="290666"/>
            <a:ext cx="6372601" cy="5438468"/>
          </a:xfrm>
          <a:prstGeom prst="rect">
            <a:avLst/>
          </a:prstGeom>
        </p:spPr>
      </p:pic>
    </p:spTree>
    <p:extLst>
      <p:ext uri="{BB962C8B-B14F-4D97-AF65-F5344CB8AC3E}">
        <p14:creationId xmlns:p14="http://schemas.microsoft.com/office/powerpoint/2010/main" val="2284055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2DE57D-47F4-4CB3-9676-9B8F9970E322}"/>
              </a:ext>
            </a:extLst>
          </p:cNvPr>
          <p:cNvSpPr>
            <a:spLocks noGrp="1"/>
          </p:cNvSpPr>
          <p:nvPr>
            <p:ph type="title"/>
          </p:nvPr>
        </p:nvSpPr>
        <p:spPr/>
        <p:txBody>
          <a:bodyPr/>
          <a:lstStyle/>
          <a:p>
            <a:r>
              <a:rPr lang="it-IT" dirty="0" err="1"/>
              <a:t>Dissassembly</a:t>
            </a:r>
            <a:r>
              <a:rPr lang="it-IT" dirty="0"/>
              <a:t> arrays</a:t>
            </a:r>
          </a:p>
        </p:txBody>
      </p:sp>
      <p:pic>
        <p:nvPicPr>
          <p:cNvPr id="4" name="Immagine 3">
            <a:extLst>
              <a:ext uri="{FF2B5EF4-FFF2-40B4-BE49-F238E27FC236}">
                <a16:creationId xmlns:a16="http://schemas.microsoft.com/office/drawing/2014/main" id="{80DAA124-9B53-468D-BAF2-3923E492717D}"/>
              </a:ext>
            </a:extLst>
          </p:cNvPr>
          <p:cNvPicPr>
            <a:picLocks noChangeAspect="1"/>
          </p:cNvPicPr>
          <p:nvPr/>
        </p:nvPicPr>
        <p:blipFill>
          <a:blip r:embed="rId2"/>
          <a:stretch>
            <a:fillRect/>
          </a:stretch>
        </p:blipFill>
        <p:spPr>
          <a:xfrm>
            <a:off x="838200" y="1690688"/>
            <a:ext cx="6527401" cy="2741867"/>
          </a:xfrm>
          <a:prstGeom prst="rect">
            <a:avLst/>
          </a:prstGeom>
        </p:spPr>
      </p:pic>
      <p:pic>
        <p:nvPicPr>
          <p:cNvPr id="5" name="Immagine 4">
            <a:extLst>
              <a:ext uri="{FF2B5EF4-FFF2-40B4-BE49-F238E27FC236}">
                <a16:creationId xmlns:a16="http://schemas.microsoft.com/office/drawing/2014/main" id="{ADC7C84D-A919-407D-B4A1-08550999935E}"/>
              </a:ext>
            </a:extLst>
          </p:cNvPr>
          <p:cNvPicPr>
            <a:picLocks noChangeAspect="1"/>
          </p:cNvPicPr>
          <p:nvPr/>
        </p:nvPicPr>
        <p:blipFill>
          <a:blip r:embed="rId3"/>
          <a:stretch>
            <a:fillRect/>
          </a:stretch>
        </p:blipFill>
        <p:spPr>
          <a:xfrm>
            <a:off x="4153500" y="1843445"/>
            <a:ext cx="6424201" cy="3323867"/>
          </a:xfrm>
          <a:prstGeom prst="rect">
            <a:avLst/>
          </a:prstGeom>
        </p:spPr>
      </p:pic>
    </p:spTree>
    <p:extLst>
      <p:ext uri="{BB962C8B-B14F-4D97-AF65-F5344CB8AC3E}">
        <p14:creationId xmlns:p14="http://schemas.microsoft.com/office/powerpoint/2010/main" val="1529833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782A81-91F8-47F6-965E-BC0CA34FC3B0}"/>
              </a:ext>
            </a:extLst>
          </p:cNvPr>
          <p:cNvSpPr>
            <a:spLocks noGrp="1"/>
          </p:cNvSpPr>
          <p:nvPr>
            <p:ph type="title"/>
          </p:nvPr>
        </p:nvSpPr>
        <p:spPr/>
        <p:txBody>
          <a:bodyPr/>
          <a:lstStyle/>
          <a:p>
            <a:r>
              <a:rPr lang="it-IT" dirty="0" err="1"/>
              <a:t>Disassembly</a:t>
            </a:r>
            <a:r>
              <a:rPr lang="it-IT" dirty="0"/>
              <a:t> </a:t>
            </a:r>
            <a:r>
              <a:rPr lang="it-IT" dirty="0" err="1"/>
              <a:t>struct</a:t>
            </a:r>
            <a:endParaRPr lang="it-IT" dirty="0"/>
          </a:p>
        </p:txBody>
      </p:sp>
      <p:pic>
        <p:nvPicPr>
          <p:cNvPr id="4" name="Immagine 3">
            <a:extLst>
              <a:ext uri="{FF2B5EF4-FFF2-40B4-BE49-F238E27FC236}">
                <a16:creationId xmlns:a16="http://schemas.microsoft.com/office/drawing/2014/main" id="{17E4629F-776E-4D06-B094-763A041F5BB8}"/>
              </a:ext>
            </a:extLst>
          </p:cNvPr>
          <p:cNvPicPr>
            <a:picLocks noChangeAspect="1"/>
          </p:cNvPicPr>
          <p:nvPr/>
        </p:nvPicPr>
        <p:blipFill>
          <a:blip r:embed="rId2"/>
          <a:stretch>
            <a:fillRect/>
          </a:stretch>
        </p:blipFill>
        <p:spPr>
          <a:xfrm>
            <a:off x="5638424" y="0"/>
            <a:ext cx="6192001" cy="2819467"/>
          </a:xfrm>
          <a:prstGeom prst="rect">
            <a:avLst/>
          </a:prstGeom>
        </p:spPr>
      </p:pic>
      <p:pic>
        <p:nvPicPr>
          <p:cNvPr id="5" name="Immagine 4">
            <a:extLst>
              <a:ext uri="{FF2B5EF4-FFF2-40B4-BE49-F238E27FC236}">
                <a16:creationId xmlns:a16="http://schemas.microsoft.com/office/drawing/2014/main" id="{F193EB99-327B-4AAE-8CE0-576D4E4B65E0}"/>
              </a:ext>
            </a:extLst>
          </p:cNvPr>
          <p:cNvPicPr>
            <a:picLocks noChangeAspect="1"/>
          </p:cNvPicPr>
          <p:nvPr/>
        </p:nvPicPr>
        <p:blipFill>
          <a:blip r:embed="rId3"/>
          <a:stretch>
            <a:fillRect/>
          </a:stretch>
        </p:blipFill>
        <p:spPr>
          <a:xfrm>
            <a:off x="771415" y="1600200"/>
            <a:ext cx="4171684" cy="3374958"/>
          </a:xfrm>
          <a:prstGeom prst="rect">
            <a:avLst/>
          </a:prstGeom>
        </p:spPr>
      </p:pic>
      <p:pic>
        <p:nvPicPr>
          <p:cNvPr id="6" name="Immagine 5">
            <a:extLst>
              <a:ext uri="{FF2B5EF4-FFF2-40B4-BE49-F238E27FC236}">
                <a16:creationId xmlns:a16="http://schemas.microsoft.com/office/drawing/2014/main" id="{B8891768-7D72-4584-89D9-D61DABEF8434}"/>
              </a:ext>
            </a:extLst>
          </p:cNvPr>
          <p:cNvPicPr>
            <a:picLocks noChangeAspect="1"/>
          </p:cNvPicPr>
          <p:nvPr/>
        </p:nvPicPr>
        <p:blipFill>
          <a:blip r:embed="rId4"/>
          <a:stretch>
            <a:fillRect/>
          </a:stretch>
        </p:blipFill>
        <p:spPr>
          <a:xfrm>
            <a:off x="5638424" y="2631337"/>
            <a:ext cx="5005201" cy="3472601"/>
          </a:xfrm>
          <a:prstGeom prst="rect">
            <a:avLst/>
          </a:prstGeom>
        </p:spPr>
      </p:pic>
      <p:pic>
        <p:nvPicPr>
          <p:cNvPr id="7" name="Immagine 6">
            <a:extLst>
              <a:ext uri="{FF2B5EF4-FFF2-40B4-BE49-F238E27FC236}">
                <a16:creationId xmlns:a16="http://schemas.microsoft.com/office/drawing/2014/main" id="{A7C77A0F-EA85-4FD5-B30A-B659FFEE3961}"/>
              </a:ext>
            </a:extLst>
          </p:cNvPr>
          <p:cNvPicPr>
            <a:picLocks noChangeAspect="1"/>
          </p:cNvPicPr>
          <p:nvPr/>
        </p:nvPicPr>
        <p:blipFill>
          <a:blip r:embed="rId5"/>
          <a:stretch>
            <a:fillRect/>
          </a:stretch>
        </p:blipFill>
        <p:spPr>
          <a:xfrm>
            <a:off x="5638424" y="5839741"/>
            <a:ext cx="4773001" cy="1306267"/>
          </a:xfrm>
          <a:prstGeom prst="rect">
            <a:avLst/>
          </a:prstGeom>
        </p:spPr>
      </p:pic>
    </p:spTree>
    <p:extLst>
      <p:ext uri="{BB962C8B-B14F-4D97-AF65-F5344CB8AC3E}">
        <p14:creationId xmlns:p14="http://schemas.microsoft.com/office/powerpoint/2010/main" val="3692226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9A5BCE-76F5-47CD-8512-92E4897D894F}"/>
              </a:ext>
            </a:extLst>
          </p:cNvPr>
          <p:cNvSpPr>
            <a:spLocks noGrp="1"/>
          </p:cNvSpPr>
          <p:nvPr>
            <p:ph type="title"/>
          </p:nvPr>
        </p:nvSpPr>
        <p:spPr/>
        <p:txBody>
          <a:bodyPr/>
          <a:lstStyle/>
          <a:p>
            <a:r>
              <a:rPr lang="it-IT" dirty="0" err="1"/>
              <a:t>Introduction</a:t>
            </a:r>
            <a:endParaRPr lang="it-IT" dirty="0"/>
          </a:p>
        </p:txBody>
      </p:sp>
      <p:sp>
        <p:nvSpPr>
          <p:cNvPr id="3" name="Segnaposto contenuto 2">
            <a:extLst>
              <a:ext uri="{FF2B5EF4-FFF2-40B4-BE49-F238E27FC236}">
                <a16:creationId xmlns:a16="http://schemas.microsoft.com/office/drawing/2014/main" id="{12C623F1-F10D-4AF3-8E47-59676783FA12}"/>
              </a:ext>
            </a:extLst>
          </p:cNvPr>
          <p:cNvSpPr>
            <a:spLocks noGrp="1"/>
          </p:cNvSpPr>
          <p:nvPr>
            <p:ph idx="1"/>
          </p:nvPr>
        </p:nvSpPr>
        <p:spPr/>
        <p:txBody>
          <a:bodyPr>
            <a:normAutofit/>
          </a:bodyPr>
          <a:lstStyle/>
          <a:p>
            <a:r>
              <a:rPr lang="it-IT" dirty="0"/>
              <a:t>The Interactive </a:t>
            </a:r>
            <a:r>
              <a:rPr lang="it-IT" dirty="0" err="1"/>
              <a:t>Disassembler</a:t>
            </a:r>
            <a:r>
              <a:rPr lang="it-IT" dirty="0"/>
              <a:t> Professional (IDA Pro) </a:t>
            </a:r>
            <a:r>
              <a:rPr lang="it-IT" dirty="0" err="1"/>
              <a:t>is</a:t>
            </a:r>
            <a:r>
              <a:rPr lang="it-IT" dirty="0"/>
              <a:t> </a:t>
            </a:r>
            <a:r>
              <a:rPr lang="en-US" dirty="0"/>
              <a:t>an extremely powerful disassembler distributed by Hex-</a:t>
            </a:r>
            <a:r>
              <a:rPr lang="it-IT" dirty="0" err="1"/>
              <a:t>Rays</a:t>
            </a:r>
            <a:r>
              <a:rPr lang="it-IT" dirty="0"/>
              <a:t>.</a:t>
            </a:r>
          </a:p>
          <a:p>
            <a:r>
              <a:rPr lang="en-US" dirty="0"/>
              <a:t>IDA Pro also supports several file formats, such as Portable Executable (PE), Common Object File Format (COFF), Executable and Linking Format (ELF), and </a:t>
            </a:r>
            <a:r>
              <a:rPr lang="en-US" dirty="0" err="1"/>
              <a:t>a.out</a:t>
            </a:r>
            <a:r>
              <a:rPr lang="en-US" dirty="0"/>
              <a:t>.</a:t>
            </a:r>
          </a:p>
          <a:p>
            <a:r>
              <a:rPr lang="en-US" dirty="0"/>
              <a:t>IDA Pro will disassemble an entire program and perform tasks such as function discovery, stack analysis, local variable identification, extensive code signatures within its Fast Library Identification and Recognition Technology (FLIRT)</a:t>
            </a:r>
            <a:endParaRPr lang="it-IT" dirty="0"/>
          </a:p>
        </p:txBody>
      </p:sp>
    </p:spTree>
    <p:extLst>
      <p:ext uri="{BB962C8B-B14F-4D97-AF65-F5344CB8AC3E}">
        <p14:creationId xmlns:p14="http://schemas.microsoft.com/office/powerpoint/2010/main" val="666577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46AD9E-14DC-48CB-906E-28B2F3BB25BB}"/>
              </a:ext>
            </a:extLst>
          </p:cNvPr>
          <p:cNvSpPr>
            <a:spLocks noGrp="1"/>
          </p:cNvSpPr>
          <p:nvPr>
            <p:ph type="title"/>
          </p:nvPr>
        </p:nvSpPr>
        <p:spPr/>
        <p:txBody>
          <a:bodyPr/>
          <a:lstStyle/>
          <a:p>
            <a:r>
              <a:rPr lang="it-IT" dirty="0" err="1"/>
              <a:t>Load</a:t>
            </a:r>
            <a:r>
              <a:rPr lang="it-IT" dirty="0"/>
              <a:t> </a:t>
            </a:r>
            <a:r>
              <a:rPr lang="it-IT" dirty="0" err="1"/>
              <a:t>binary</a:t>
            </a:r>
            <a:r>
              <a:rPr lang="it-IT" dirty="0"/>
              <a:t> and start </a:t>
            </a:r>
            <a:r>
              <a:rPr lang="it-IT" dirty="0" err="1"/>
              <a:t>analysis</a:t>
            </a:r>
            <a:endParaRPr lang="it-IT" dirty="0"/>
          </a:p>
        </p:txBody>
      </p:sp>
      <p:pic>
        <p:nvPicPr>
          <p:cNvPr id="5" name="Segnaposto contenuto 4">
            <a:extLst>
              <a:ext uri="{FF2B5EF4-FFF2-40B4-BE49-F238E27FC236}">
                <a16:creationId xmlns:a16="http://schemas.microsoft.com/office/drawing/2014/main" id="{3EE89EC1-6D44-498C-ACF9-5859C3A94E98}"/>
              </a:ext>
            </a:extLst>
          </p:cNvPr>
          <p:cNvPicPr>
            <a:picLocks noGrp="1" noChangeAspect="1"/>
          </p:cNvPicPr>
          <p:nvPr>
            <p:ph idx="1"/>
          </p:nvPr>
        </p:nvPicPr>
        <p:blipFill>
          <a:blip r:embed="rId2"/>
          <a:stretch>
            <a:fillRect/>
          </a:stretch>
        </p:blipFill>
        <p:spPr>
          <a:xfrm>
            <a:off x="4607101" y="1848037"/>
            <a:ext cx="6011401" cy="3905867"/>
          </a:xfrm>
          <a:prstGeom prst="rect">
            <a:avLst/>
          </a:prstGeom>
        </p:spPr>
      </p:pic>
      <p:pic>
        <p:nvPicPr>
          <p:cNvPr id="4" name="Immagine 3">
            <a:extLst>
              <a:ext uri="{FF2B5EF4-FFF2-40B4-BE49-F238E27FC236}">
                <a16:creationId xmlns:a16="http://schemas.microsoft.com/office/drawing/2014/main" id="{6C81A0F9-D924-4A29-A991-721C73B486F8}"/>
              </a:ext>
            </a:extLst>
          </p:cNvPr>
          <p:cNvPicPr>
            <a:picLocks noChangeAspect="1"/>
          </p:cNvPicPr>
          <p:nvPr/>
        </p:nvPicPr>
        <p:blipFill>
          <a:blip r:embed="rId3"/>
          <a:stretch>
            <a:fillRect/>
          </a:stretch>
        </p:blipFill>
        <p:spPr>
          <a:xfrm>
            <a:off x="838200" y="1848037"/>
            <a:ext cx="3741000" cy="4377934"/>
          </a:xfrm>
          <a:prstGeom prst="rect">
            <a:avLst/>
          </a:prstGeom>
        </p:spPr>
      </p:pic>
      <p:sp>
        <p:nvSpPr>
          <p:cNvPr id="6" name="CasellaDiTesto 5">
            <a:extLst>
              <a:ext uri="{FF2B5EF4-FFF2-40B4-BE49-F238E27FC236}">
                <a16:creationId xmlns:a16="http://schemas.microsoft.com/office/drawing/2014/main" id="{3569AB25-B64E-4C8A-BDF6-B9226356DB78}"/>
              </a:ext>
            </a:extLst>
          </p:cNvPr>
          <p:cNvSpPr txBox="1"/>
          <p:nvPr/>
        </p:nvSpPr>
        <p:spPr>
          <a:xfrm>
            <a:off x="4717201" y="5753904"/>
            <a:ext cx="5791200" cy="1200329"/>
          </a:xfrm>
          <a:prstGeom prst="rect">
            <a:avLst/>
          </a:prstGeom>
          <a:noFill/>
        </p:spPr>
        <p:txBody>
          <a:bodyPr wrap="square" rtlCol="0">
            <a:spAutoFit/>
          </a:bodyPr>
          <a:lstStyle/>
          <a:p>
            <a:r>
              <a:rPr lang="en-US" b="1" dirty="0" err="1"/>
              <a:t>Options</a:t>
            </a:r>
            <a:r>
              <a:rPr lang="en-US" dirty="0" err="1"/>
              <a:t></a:t>
            </a:r>
            <a:r>
              <a:rPr lang="en-US" b="1" dirty="0" err="1"/>
              <a:t>General</a:t>
            </a:r>
            <a:r>
              <a:rPr lang="en-US" dirty="0"/>
              <a:t>, and then select </a:t>
            </a:r>
            <a:r>
              <a:rPr lang="en-US" b="1" dirty="0"/>
              <a:t>Line prefixes </a:t>
            </a:r>
            <a:r>
              <a:rPr lang="en-US" dirty="0"/>
              <a:t>and set the</a:t>
            </a:r>
          </a:p>
          <a:p>
            <a:r>
              <a:rPr lang="en-US" b="1" dirty="0"/>
              <a:t>Number of Opcode Bytes </a:t>
            </a:r>
            <a:r>
              <a:rPr lang="en-US" dirty="0"/>
              <a:t>to </a:t>
            </a:r>
            <a:r>
              <a:rPr lang="en-US" b="1" dirty="0"/>
              <a:t>6</a:t>
            </a:r>
            <a:r>
              <a:rPr lang="en-US" dirty="0"/>
              <a:t>.</a:t>
            </a:r>
          </a:p>
          <a:p>
            <a:r>
              <a:rPr lang="en-US" dirty="0">
                <a:solidFill>
                  <a:srgbClr val="FF0000"/>
                </a:solidFill>
              </a:rPr>
              <a:t>red</a:t>
            </a:r>
            <a:r>
              <a:rPr lang="en-US" dirty="0"/>
              <a:t> if a conditional jump is not taken, </a:t>
            </a:r>
            <a:r>
              <a:rPr lang="en-US" dirty="0">
                <a:solidFill>
                  <a:schemeClr val="accent6">
                    <a:lumMod val="75000"/>
                  </a:schemeClr>
                </a:solidFill>
              </a:rPr>
              <a:t>green</a:t>
            </a:r>
            <a:r>
              <a:rPr lang="en-US" dirty="0"/>
              <a:t> if the jump is taken, and </a:t>
            </a:r>
            <a:r>
              <a:rPr lang="en-US" dirty="0">
                <a:solidFill>
                  <a:srgbClr val="0070C0"/>
                </a:solidFill>
              </a:rPr>
              <a:t>blue </a:t>
            </a:r>
            <a:r>
              <a:rPr lang="en-US" dirty="0"/>
              <a:t>for an unconditional jump.</a:t>
            </a:r>
            <a:endParaRPr lang="it-IT" dirty="0"/>
          </a:p>
        </p:txBody>
      </p:sp>
    </p:spTree>
    <p:extLst>
      <p:ext uri="{BB962C8B-B14F-4D97-AF65-F5344CB8AC3E}">
        <p14:creationId xmlns:p14="http://schemas.microsoft.com/office/powerpoint/2010/main" val="1935062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0FC938-E164-47B6-AE51-DD1B8EACA9AC}"/>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2CA6CC3D-DC46-405E-B0A5-24252FD423DB}"/>
              </a:ext>
            </a:extLst>
          </p:cNvPr>
          <p:cNvSpPr>
            <a:spLocks noGrp="1"/>
          </p:cNvSpPr>
          <p:nvPr>
            <p:ph idx="1"/>
          </p:nvPr>
        </p:nvSpPr>
        <p:spPr/>
        <p:txBody>
          <a:bodyPr/>
          <a:lstStyle/>
          <a:p>
            <a:endParaRPr lang="it-IT"/>
          </a:p>
        </p:txBody>
      </p:sp>
      <p:pic>
        <p:nvPicPr>
          <p:cNvPr id="4" name="Immagine 3">
            <a:extLst>
              <a:ext uri="{FF2B5EF4-FFF2-40B4-BE49-F238E27FC236}">
                <a16:creationId xmlns:a16="http://schemas.microsoft.com/office/drawing/2014/main" id="{0CFF2F48-870E-4855-87D9-24178B443B53}"/>
              </a:ext>
            </a:extLst>
          </p:cNvPr>
          <p:cNvPicPr>
            <a:picLocks noChangeAspect="1"/>
          </p:cNvPicPr>
          <p:nvPr/>
        </p:nvPicPr>
        <p:blipFill>
          <a:blip r:embed="rId2"/>
          <a:stretch>
            <a:fillRect/>
          </a:stretch>
        </p:blipFill>
        <p:spPr>
          <a:xfrm>
            <a:off x="691481" y="1624429"/>
            <a:ext cx="6398401" cy="4552534"/>
          </a:xfrm>
          <a:prstGeom prst="rect">
            <a:avLst/>
          </a:prstGeom>
        </p:spPr>
      </p:pic>
      <p:sp>
        <p:nvSpPr>
          <p:cNvPr id="5" name="CasellaDiTesto 4">
            <a:extLst>
              <a:ext uri="{FF2B5EF4-FFF2-40B4-BE49-F238E27FC236}">
                <a16:creationId xmlns:a16="http://schemas.microsoft.com/office/drawing/2014/main" id="{727AB498-1456-4987-8AC8-9298F9A096EE}"/>
              </a:ext>
            </a:extLst>
          </p:cNvPr>
          <p:cNvSpPr txBox="1"/>
          <p:nvPr/>
        </p:nvSpPr>
        <p:spPr>
          <a:xfrm>
            <a:off x="838200" y="6206285"/>
            <a:ext cx="6046694" cy="646331"/>
          </a:xfrm>
          <a:prstGeom prst="rect">
            <a:avLst/>
          </a:prstGeom>
          <a:noFill/>
        </p:spPr>
        <p:txBody>
          <a:bodyPr wrap="square" rtlCol="0">
            <a:spAutoFit/>
          </a:bodyPr>
          <a:lstStyle/>
          <a:p>
            <a:r>
              <a:rPr lang="en-US" b="1" i="1" dirty="0" err="1"/>
              <a:t>Options</a:t>
            </a:r>
            <a:r>
              <a:rPr lang="en-US" dirty="0" err="1"/>
              <a:t></a:t>
            </a:r>
            <a:r>
              <a:rPr lang="en-US" b="1" i="1" dirty="0" err="1"/>
              <a:t>General</a:t>
            </a:r>
            <a:r>
              <a:rPr lang="en-US" i="1" dirty="0"/>
              <a:t>, and then check the </a:t>
            </a:r>
            <a:r>
              <a:rPr lang="it-IT" b="1" i="1" dirty="0"/>
              <a:t>Auto </a:t>
            </a:r>
            <a:r>
              <a:rPr lang="it-IT" b="1" i="1" dirty="0" err="1"/>
              <a:t>comments</a:t>
            </a:r>
            <a:r>
              <a:rPr lang="it-IT" b="1" i="1" dirty="0"/>
              <a:t> </a:t>
            </a:r>
            <a:r>
              <a:rPr lang="it-IT" i="1" dirty="0" err="1"/>
              <a:t>checkbox</a:t>
            </a:r>
            <a:r>
              <a:rPr lang="it-IT" i="1" dirty="0"/>
              <a:t>.</a:t>
            </a:r>
            <a:endParaRPr lang="it-IT" dirty="0"/>
          </a:p>
        </p:txBody>
      </p:sp>
      <p:sp>
        <p:nvSpPr>
          <p:cNvPr id="6" name="CasellaDiTesto 5">
            <a:extLst>
              <a:ext uri="{FF2B5EF4-FFF2-40B4-BE49-F238E27FC236}">
                <a16:creationId xmlns:a16="http://schemas.microsoft.com/office/drawing/2014/main" id="{8ECC9B03-31A8-486D-9559-588313EBFA0A}"/>
              </a:ext>
            </a:extLst>
          </p:cNvPr>
          <p:cNvSpPr txBox="1"/>
          <p:nvPr/>
        </p:nvSpPr>
        <p:spPr>
          <a:xfrm>
            <a:off x="7236601" y="1195620"/>
            <a:ext cx="4222376" cy="5632311"/>
          </a:xfrm>
          <a:prstGeom prst="rect">
            <a:avLst/>
          </a:prstGeom>
          <a:noFill/>
        </p:spPr>
        <p:txBody>
          <a:bodyPr wrap="square" rtlCol="0">
            <a:spAutoFit/>
          </a:bodyPr>
          <a:lstStyle/>
          <a:p>
            <a:r>
              <a:rPr lang="en-US" b="1" dirty="0"/>
              <a:t>Functions window </a:t>
            </a:r>
            <a:r>
              <a:rPr lang="en-US" dirty="0"/>
              <a:t>Lists all functions in the executable and shows the</a:t>
            </a:r>
          </a:p>
          <a:p>
            <a:r>
              <a:rPr lang="en-US" dirty="0"/>
              <a:t>length of each. </a:t>
            </a:r>
          </a:p>
          <a:p>
            <a:r>
              <a:rPr lang="en-US" b="1" dirty="0"/>
              <a:t>Names window </a:t>
            </a:r>
            <a:r>
              <a:rPr lang="en-US" dirty="0"/>
              <a:t>Lists every address with a name, including functions,</a:t>
            </a:r>
          </a:p>
          <a:p>
            <a:r>
              <a:rPr lang="en-US" dirty="0"/>
              <a:t>named code, named data, and strings.</a:t>
            </a:r>
          </a:p>
          <a:p>
            <a:r>
              <a:rPr lang="en-US" b="1" dirty="0"/>
              <a:t>Strings window </a:t>
            </a:r>
            <a:r>
              <a:rPr lang="en-US" dirty="0"/>
              <a:t>Shows all strings. By default, this list shows only ASCII</a:t>
            </a:r>
          </a:p>
          <a:p>
            <a:r>
              <a:rPr lang="en-US" dirty="0"/>
              <a:t>strings longer than five characters. You can change this by right-clicking</a:t>
            </a:r>
          </a:p>
          <a:p>
            <a:r>
              <a:rPr lang="en-US" dirty="0"/>
              <a:t>in the Strings window and selecting </a:t>
            </a:r>
            <a:r>
              <a:rPr lang="en-US" b="1" dirty="0"/>
              <a:t>Setup</a:t>
            </a:r>
            <a:r>
              <a:rPr lang="en-US" dirty="0"/>
              <a:t>.</a:t>
            </a:r>
          </a:p>
          <a:p>
            <a:r>
              <a:rPr lang="en-US" b="1" dirty="0"/>
              <a:t>Imports window </a:t>
            </a:r>
            <a:r>
              <a:rPr lang="en-US" dirty="0"/>
              <a:t>Lists all imports for a file.</a:t>
            </a:r>
          </a:p>
          <a:p>
            <a:r>
              <a:rPr lang="en-US" b="1" dirty="0"/>
              <a:t>Exports window </a:t>
            </a:r>
            <a:r>
              <a:rPr lang="en-US" dirty="0"/>
              <a:t>Lists all the exported functions for a file. This window</a:t>
            </a:r>
          </a:p>
          <a:p>
            <a:r>
              <a:rPr lang="en-US" dirty="0"/>
              <a:t>is useful when you’re analyzing DLLs.</a:t>
            </a:r>
          </a:p>
          <a:p>
            <a:r>
              <a:rPr lang="en-US" b="1" dirty="0"/>
              <a:t>Structures window </a:t>
            </a:r>
            <a:r>
              <a:rPr lang="en-US" dirty="0"/>
              <a:t>Lists the layout of all active data structures. The window</a:t>
            </a:r>
          </a:p>
          <a:p>
            <a:r>
              <a:rPr lang="en-US" dirty="0"/>
              <a:t>also provides you the ability to create your own data structures for</a:t>
            </a:r>
          </a:p>
          <a:p>
            <a:r>
              <a:rPr lang="en-US" dirty="0"/>
              <a:t>use as memory layout templates.</a:t>
            </a:r>
            <a:endParaRPr lang="it-IT" dirty="0"/>
          </a:p>
        </p:txBody>
      </p:sp>
    </p:spTree>
    <p:extLst>
      <p:ext uri="{BB962C8B-B14F-4D97-AF65-F5344CB8AC3E}">
        <p14:creationId xmlns:p14="http://schemas.microsoft.com/office/powerpoint/2010/main" val="2419104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5B147F-C893-46A3-8A60-A426293F3A2B}"/>
              </a:ext>
            </a:extLst>
          </p:cNvPr>
          <p:cNvSpPr>
            <a:spLocks noGrp="1"/>
          </p:cNvSpPr>
          <p:nvPr>
            <p:ph type="title"/>
          </p:nvPr>
        </p:nvSpPr>
        <p:spPr/>
        <p:txBody>
          <a:bodyPr/>
          <a:lstStyle/>
          <a:p>
            <a:r>
              <a:rPr lang="it-IT" dirty="0"/>
              <a:t>Navigate Ida PRO</a:t>
            </a:r>
          </a:p>
        </p:txBody>
      </p:sp>
      <p:sp>
        <p:nvSpPr>
          <p:cNvPr id="3" name="Segnaposto contenuto 2">
            <a:extLst>
              <a:ext uri="{FF2B5EF4-FFF2-40B4-BE49-F238E27FC236}">
                <a16:creationId xmlns:a16="http://schemas.microsoft.com/office/drawing/2014/main" id="{FF0F40F5-153A-4CFD-B09E-5FB7E3FCC66D}"/>
              </a:ext>
            </a:extLst>
          </p:cNvPr>
          <p:cNvSpPr>
            <a:spLocks noGrp="1"/>
          </p:cNvSpPr>
          <p:nvPr>
            <p:ph idx="1"/>
          </p:nvPr>
        </p:nvSpPr>
        <p:spPr>
          <a:xfrm>
            <a:off x="838200" y="4386425"/>
            <a:ext cx="10515600" cy="1790538"/>
          </a:xfrm>
        </p:spPr>
        <p:txBody>
          <a:bodyPr/>
          <a:lstStyle/>
          <a:p>
            <a:endParaRPr lang="it-IT" dirty="0"/>
          </a:p>
        </p:txBody>
      </p:sp>
      <p:pic>
        <p:nvPicPr>
          <p:cNvPr id="4" name="Immagine 3">
            <a:extLst>
              <a:ext uri="{FF2B5EF4-FFF2-40B4-BE49-F238E27FC236}">
                <a16:creationId xmlns:a16="http://schemas.microsoft.com/office/drawing/2014/main" id="{7D4E97C6-264E-4DE1-A7F8-4ECF2E766127}"/>
              </a:ext>
            </a:extLst>
          </p:cNvPr>
          <p:cNvPicPr>
            <a:picLocks noChangeAspect="1"/>
          </p:cNvPicPr>
          <p:nvPr/>
        </p:nvPicPr>
        <p:blipFill>
          <a:blip r:embed="rId2"/>
          <a:stretch>
            <a:fillRect/>
          </a:stretch>
        </p:blipFill>
        <p:spPr>
          <a:xfrm>
            <a:off x="838200" y="1825625"/>
            <a:ext cx="7894801" cy="2560800"/>
          </a:xfrm>
          <a:prstGeom prst="rect">
            <a:avLst/>
          </a:prstGeom>
        </p:spPr>
      </p:pic>
      <p:sp>
        <p:nvSpPr>
          <p:cNvPr id="5" name="CasellaDiTesto 4">
            <a:extLst>
              <a:ext uri="{FF2B5EF4-FFF2-40B4-BE49-F238E27FC236}">
                <a16:creationId xmlns:a16="http://schemas.microsoft.com/office/drawing/2014/main" id="{A0944D95-F041-4ADE-85BC-069923F40DD1}"/>
              </a:ext>
            </a:extLst>
          </p:cNvPr>
          <p:cNvSpPr txBox="1"/>
          <p:nvPr/>
        </p:nvSpPr>
        <p:spPr>
          <a:xfrm>
            <a:off x="9163050" y="3574741"/>
            <a:ext cx="2705100" cy="369332"/>
          </a:xfrm>
          <a:prstGeom prst="rect">
            <a:avLst/>
          </a:prstGeom>
          <a:noFill/>
        </p:spPr>
        <p:txBody>
          <a:bodyPr wrap="square" rtlCol="0">
            <a:spAutoFit/>
          </a:bodyPr>
          <a:lstStyle/>
          <a:p>
            <a:r>
              <a:rPr lang="it-IT" dirty="0">
                <a:solidFill>
                  <a:srgbClr val="FF0000"/>
                </a:solidFill>
              </a:rPr>
              <a:t>Sub link</a:t>
            </a:r>
          </a:p>
        </p:txBody>
      </p:sp>
      <p:cxnSp>
        <p:nvCxnSpPr>
          <p:cNvPr id="7" name="Connettore 2 6">
            <a:extLst>
              <a:ext uri="{FF2B5EF4-FFF2-40B4-BE49-F238E27FC236}">
                <a16:creationId xmlns:a16="http://schemas.microsoft.com/office/drawing/2014/main" id="{AE3C2C97-9344-40E8-932E-F33F30F6A97C}"/>
              </a:ext>
            </a:extLst>
          </p:cNvPr>
          <p:cNvCxnSpPr>
            <a:cxnSpLocks/>
            <a:stCxn id="5" idx="1"/>
          </p:cNvCxnSpPr>
          <p:nvPr/>
        </p:nvCxnSpPr>
        <p:spPr>
          <a:xfrm flipH="1">
            <a:off x="3605494" y="3759407"/>
            <a:ext cx="555755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ttore 2 8">
            <a:extLst>
              <a:ext uri="{FF2B5EF4-FFF2-40B4-BE49-F238E27FC236}">
                <a16:creationId xmlns:a16="http://schemas.microsoft.com/office/drawing/2014/main" id="{DD02A3DB-9AD4-43C3-8F4A-A8D1D57B1A8F}"/>
              </a:ext>
            </a:extLst>
          </p:cNvPr>
          <p:cNvCxnSpPr>
            <a:cxnSpLocks/>
            <a:stCxn id="5" idx="1"/>
          </p:cNvCxnSpPr>
          <p:nvPr/>
        </p:nvCxnSpPr>
        <p:spPr>
          <a:xfrm flipH="1" flipV="1">
            <a:off x="3381376" y="3574741"/>
            <a:ext cx="5781674"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D93324D7-9082-400D-8035-9F9813645EA0}"/>
              </a:ext>
            </a:extLst>
          </p:cNvPr>
          <p:cNvSpPr txBox="1"/>
          <p:nvPr/>
        </p:nvSpPr>
        <p:spPr>
          <a:xfrm>
            <a:off x="9163050" y="1826087"/>
            <a:ext cx="2705100" cy="369332"/>
          </a:xfrm>
          <a:prstGeom prst="rect">
            <a:avLst/>
          </a:prstGeom>
          <a:noFill/>
        </p:spPr>
        <p:txBody>
          <a:bodyPr wrap="square" rtlCol="0">
            <a:spAutoFit/>
          </a:bodyPr>
          <a:lstStyle/>
          <a:p>
            <a:r>
              <a:rPr lang="it-IT" dirty="0" err="1">
                <a:solidFill>
                  <a:srgbClr val="FF0000"/>
                </a:solidFill>
              </a:rPr>
              <a:t>Loc</a:t>
            </a:r>
            <a:r>
              <a:rPr lang="it-IT" dirty="0">
                <a:solidFill>
                  <a:srgbClr val="FF0000"/>
                </a:solidFill>
              </a:rPr>
              <a:t> link</a:t>
            </a:r>
          </a:p>
        </p:txBody>
      </p:sp>
      <p:cxnSp>
        <p:nvCxnSpPr>
          <p:cNvPr id="14" name="Connettore 2 13">
            <a:extLst>
              <a:ext uri="{FF2B5EF4-FFF2-40B4-BE49-F238E27FC236}">
                <a16:creationId xmlns:a16="http://schemas.microsoft.com/office/drawing/2014/main" id="{CE31674B-11ED-411F-9605-036170B96CDC}"/>
              </a:ext>
            </a:extLst>
          </p:cNvPr>
          <p:cNvCxnSpPr>
            <a:stCxn id="12" idx="1"/>
          </p:cNvCxnSpPr>
          <p:nvPr/>
        </p:nvCxnSpPr>
        <p:spPr>
          <a:xfrm flipH="1" flipV="1">
            <a:off x="4248150" y="1990725"/>
            <a:ext cx="4914900" cy="200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200763CF-5EDF-44C9-8698-E9BEF6F4E072}"/>
              </a:ext>
            </a:extLst>
          </p:cNvPr>
          <p:cNvCxnSpPr>
            <a:stCxn id="12" idx="1"/>
          </p:cNvCxnSpPr>
          <p:nvPr/>
        </p:nvCxnSpPr>
        <p:spPr>
          <a:xfrm flipH="1">
            <a:off x="4219575" y="2010753"/>
            <a:ext cx="4943475" cy="8116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4086832D-7160-4688-8444-6ED8046C009E}"/>
              </a:ext>
            </a:extLst>
          </p:cNvPr>
          <p:cNvSpPr txBox="1"/>
          <p:nvPr/>
        </p:nvSpPr>
        <p:spPr>
          <a:xfrm>
            <a:off x="9163050" y="2175391"/>
            <a:ext cx="2705100" cy="369332"/>
          </a:xfrm>
          <a:prstGeom prst="rect">
            <a:avLst/>
          </a:prstGeom>
          <a:noFill/>
        </p:spPr>
        <p:txBody>
          <a:bodyPr wrap="square" rtlCol="0">
            <a:spAutoFit/>
          </a:bodyPr>
          <a:lstStyle/>
          <a:p>
            <a:r>
              <a:rPr lang="it-IT" dirty="0">
                <a:solidFill>
                  <a:srgbClr val="FF0000"/>
                </a:solidFill>
              </a:rPr>
              <a:t>Cross </a:t>
            </a:r>
            <a:r>
              <a:rPr lang="it-IT" dirty="0" err="1">
                <a:solidFill>
                  <a:srgbClr val="FF0000"/>
                </a:solidFill>
              </a:rPr>
              <a:t>reference</a:t>
            </a:r>
            <a:endParaRPr lang="it-IT" dirty="0">
              <a:solidFill>
                <a:srgbClr val="FF0000"/>
              </a:solidFill>
            </a:endParaRPr>
          </a:p>
        </p:txBody>
      </p:sp>
      <p:cxnSp>
        <p:nvCxnSpPr>
          <p:cNvPr id="19" name="Connettore 2 18">
            <a:extLst>
              <a:ext uri="{FF2B5EF4-FFF2-40B4-BE49-F238E27FC236}">
                <a16:creationId xmlns:a16="http://schemas.microsoft.com/office/drawing/2014/main" id="{7B912E64-914A-469D-A25D-025BAFA6876F}"/>
              </a:ext>
            </a:extLst>
          </p:cNvPr>
          <p:cNvCxnSpPr>
            <a:stCxn id="17" idx="1"/>
          </p:cNvCxnSpPr>
          <p:nvPr/>
        </p:nvCxnSpPr>
        <p:spPr>
          <a:xfrm flipH="1">
            <a:off x="6272213" y="2360057"/>
            <a:ext cx="2890837" cy="268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15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AF2A75-0F86-4DEE-BE9A-A6264BB88620}"/>
              </a:ext>
            </a:extLst>
          </p:cNvPr>
          <p:cNvSpPr>
            <a:spLocks noGrp="1"/>
          </p:cNvSpPr>
          <p:nvPr>
            <p:ph type="title"/>
          </p:nvPr>
        </p:nvSpPr>
        <p:spPr/>
        <p:txBody>
          <a:bodyPr/>
          <a:lstStyle/>
          <a:p>
            <a:r>
              <a:rPr lang="it-IT" dirty="0" err="1"/>
              <a:t>Navigation</a:t>
            </a:r>
            <a:r>
              <a:rPr lang="it-IT" dirty="0"/>
              <a:t> Band</a:t>
            </a:r>
          </a:p>
        </p:txBody>
      </p:sp>
      <p:sp>
        <p:nvSpPr>
          <p:cNvPr id="3" name="Segnaposto contenuto 2">
            <a:extLst>
              <a:ext uri="{FF2B5EF4-FFF2-40B4-BE49-F238E27FC236}">
                <a16:creationId xmlns:a16="http://schemas.microsoft.com/office/drawing/2014/main" id="{61963D3B-12E7-489C-9B9C-9221E169A36F}"/>
              </a:ext>
            </a:extLst>
          </p:cNvPr>
          <p:cNvSpPr>
            <a:spLocks noGrp="1"/>
          </p:cNvSpPr>
          <p:nvPr>
            <p:ph idx="1"/>
          </p:nvPr>
        </p:nvSpPr>
        <p:spPr/>
        <p:txBody>
          <a:bodyPr/>
          <a:lstStyle/>
          <a:p>
            <a:r>
              <a:rPr lang="en-US" dirty="0">
                <a:solidFill>
                  <a:schemeClr val="accent1"/>
                </a:solidFill>
              </a:rPr>
              <a:t>Light blue </a:t>
            </a:r>
            <a:r>
              <a:rPr lang="en-US" dirty="0"/>
              <a:t>is library code as recognized by FLIRT.</a:t>
            </a:r>
          </a:p>
          <a:p>
            <a:r>
              <a:rPr lang="it-IT" dirty="0">
                <a:solidFill>
                  <a:srgbClr val="FF0000"/>
                </a:solidFill>
              </a:rPr>
              <a:t>Red</a:t>
            </a:r>
            <a:r>
              <a:rPr lang="it-IT" dirty="0"/>
              <a:t> </a:t>
            </a:r>
            <a:r>
              <a:rPr lang="it-IT" dirty="0" err="1"/>
              <a:t>is</a:t>
            </a:r>
            <a:r>
              <a:rPr lang="it-IT" dirty="0"/>
              <a:t> </a:t>
            </a:r>
            <a:r>
              <a:rPr lang="it-IT" dirty="0" err="1"/>
              <a:t>compiler-generated</a:t>
            </a:r>
            <a:r>
              <a:rPr lang="it-IT" dirty="0"/>
              <a:t> code.</a:t>
            </a:r>
          </a:p>
          <a:p>
            <a:r>
              <a:rPr lang="en-US" dirty="0">
                <a:solidFill>
                  <a:schemeClr val="accent1">
                    <a:lumMod val="50000"/>
                  </a:schemeClr>
                </a:solidFill>
              </a:rPr>
              <a:t>Dark blue </a:t>
            </a:r>
            <a:r>
              <a:rPr lang="en-US" dirty="0"/>
              <a:t>is user-written code.</a:t>
            </a:r>
          </a:p>
          <a:p>
            <a:endParaRPr lang="en-US" dirty="0"/>
          </a:p>
          <a:p>
            <a:r>
              <a:rPr lang="en-US" dirty="0"/>
              <a:t>IDA Pro’s default colors for data are </a:t>
            </a:r>
            <a:r>
              <a:rPr lang="en-US" dirty="0">
                <a:solidFill>
                  <a:schemeClr val="accent2">
                    <a:lumMod val="60000"/>
                    <a:lumOff val="40000"/>
                  </a:schemeClr>
                </a:solidFill>
              </a:rPr>
              <a:t>pink</a:t>
            </a:r>
            <a:r>
              <a:rPr lang="en-US" dirty="0"/>
              <a:t> for </a:t>
            </a:r>
            <a:r>
              <a:rPr lang="en-US" dirty="0">
                <a:solidFill>
                  <a:schemeClr val="accent2">
                    <a:lumMod val="60000"/>
                    <a:lumOff val="40000"/>
                  </a:schemeClr>
                </a:solidFill>
              </a:rPr>
              <a:t>imports</a:t>
            </a:r>
            <a:r>
              <a:rPr lang="en-US" dirty="0"/>
              <a:t>, </a:t>
            </a:r>
            <a:r>
              <a:rPr lang="en-US" dirty="0">
                <a:solidFill>
                  <a:schemeClr val="bg1">
                    <a:lumMod val="65000"/>
                  </a:schemeClr>
                </a:solidFill>
              </a:rPr>
              <a:t>gray</a:t>
            </a:r>
            <a:r>
              <a:rPr lang="en-US" dirty="0"/>
              <a:t> for </a:t>
            </a:r>
            <a:r>
              <a:rPr lang="en-US" dirty="0">
                <a:solidFill>
                  <a:schemeClr val="bg1">
                    <a:lumMod val="65000"/>
                  </a:schemeClr>
                </a:solidFill>
              </a:rPr>
              <a:t>defined data</a:t>
            </a:r>
            <a:r>
              <a:rPr lang="en-US" dirty="0"/>
              <a:t>, and </a:t>
            </a:r>
            <a:r>
              <a:rPr lang="en-US" dirty="0">
                <a:solidFill>
                  <a:schemeClr val="accent2">
                    <a:lumMod val="50000"/>
                  </a:schemeClr>
                </a:solidFill>
              </a:rPr>
              <a:t>brown</a:t>
            </a:r>
            <a:r>
              <a:rPr lang="en-US" dirty="0"/>
              <a:t> for </a:t>
            </a:r>
            <a:r>
              <a:rPr lang="en-US" dirty="0">
                <a:solidFill>
                  <a:schemeClr val="accent2">
                    <a:lumMod val="50000"/>
                  </a:schemeClr>
                </a:solidFill>
              </a:rPr>
              <a:t>undefined data</a:t>
            </a:r>
            <a:endParaRPr lang="it-IT" dirty="0">
              <a:solidFill>
                <a:schemeClr val="accent2">
                  <a:lumMod val="50000"/>
                </a:schemeClr>
              </a:solidFill>
            </a:endParaRPr>
          </a:p>
        </p:txBody>
      </p:sp>
    </p:spTree>
    <p:extLst>
      <p:ext uri="{BB962C8B-B14F-4D97-AF65-F5344CB8AC3E}">
        <p14:creationId xmlns:p14="http://schemas.microsoft.com/office/powerpoint/2010/main" val="1689681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D935D7-4DA4-4163-AADE-07023F9D24EA}"/>
              </a:ext>
            </a:extLst>
          </p:cNvPr>
          <p:cNvSpPr>
            <a:spLocks noGrp="1"/>
          </p:cNvSpPr>
          <p:nvPr>
            <p:ph type="title"/>
          </p:nvPr>
        </p:nvSpPr>
        <p:spPr/>
        <p:txBody>
          <a:bodyPr/>
          <a:lstStyle/>
          <a:p>
            <a:r>
              <a:rPr lang="it-IT" dirty="0" err="1"/>
              <a:t>Find</a:t>
            </a:r>
            <a:r>
              <a:rPr lang="it-IT" dirty="0"/>
              <a:t> password</a:t>
            </a:r>
          </a:p>
        </p:txBody>
      </p:sp>
      <p:pic>
        <p:nvPicPr>
          <p:cNvPr id="4" name="Immagine 3">
            <a:extLst>
              <a:ext uri="{FF2B5EF4-FFF2-40B4-BE49-F238E27FC236}">
                <a16:creationId xmlns:a16="http://schemas.microsoft.com/office/drawing/2014/main" id="{4E442CC1-1AED-4ED1-90A0-42DD038D95F5}"/>
              </a:ext>
            </a:extLst>
          </p:cNvPr>
          <p:cNvPicPr>
            <a:picLocks noChangeAspect="1"/>
          </p:cNvPicPr>
          <p:nvPr/>
        </p:nvPicPr>
        <p:blipFill>
          <a:blip r:embed="rId2"/>
          <a:stretch>
            <a:fillRect/>
          </a:stretch>
        </p:blipFill>
        <p:spPr>
          <a:xfrm>
            <a:off x="725099" y="1825625"/>
            <a:ext cx="6398401" cy="2929400"/>
          </a:xfrm>
          <a:prstGeom prst="rect">
            <a:avLst/>
          </a:prstGeom>
        </p:spPr>
      </p:pic>
      <p:pic>
        <p:nvPicPr>
          <p:cNvPr id="5" name="Immagine 4">
            <a:extLst>
              <a:ext uri="{FF2B5EF4-FFF2-40B4-BE49-F238E27FC236}">
                <a16:creationId xmlns:a16="http://schemas.microsoft.com/office/drawing/2014/main" id="{9E2975CE-5D5A-4FE7-9EE0-018976B68DBB}"/>
              </a:ext>
            </a:extLst>
          </p:cNvPr>
          <p:cNvPicPr>
            <a:picLocks noChangeAspect="1"/>
          </p:cNvPicPr>
          <p:nvPr/>
        </p:nvPicPr>
        <p:blipFill>
          <a:blip r:embed="rId3"/>
          <a:stretch>
            <a:fillRect/>
          </a:stretch>
        </p:blipFill>
        <p:spPr>
          <a:xfrm>
            <a:off x="5290766" y="5197055"/>
            <a:ext cx="6295201" cy="1073467"/>
          </a:xfrm>
          <a:prstGeom prst="rect">
            <a:avLst/>
          </a:prstGeom>
        </p:spPr>
      </p:pic>
      <p:cxnSp>
        <p:nvCxnSpPr>
          <p:cNvPr id="7" name="Connettore a gomito 6">
            <a:extLst>
              <a:ext uri="{FF2B5EF4-FFF2-40B4-BE49-F238E27FC236}">
                <a16:creationId xmlns:a16="http://schemas.microsoft.com/office/drawing/2014/main" id="{15CFA5C2-F6EA-4CFA-A688-C27361F79722}"/>
              </a:ext>
            </a:extLst>
          </p:cNvPr>
          <p:cNvCxnSpPr>
            <a:stCxn id="4" idx="3"/>
            <a:endCxn id="5" idx="0"/>
          </p:cNvCxnSpPr>
          <p:nvPr/>
        </p:nvCxnSpPr>
        <p:spPr>
          <a:xfrm>
            <a:off x="7123500" y="3290325"/>
            <a:ext cx="1314867" cy="190673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107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DE7D45-2C48-4D98-8DF2-A4D10556FEA0}"/>
              </a:ext>
            </a:extLst>
          </p:cNvPr>
          <p:cNvSpPr>
            <a:spLocks noGrp="1"/>
          </p:cNvSpPr>
          <p:nvPr>
            <p:ph type="title"/>
          </p:nvPr>
        </p:nvSpPr>
        <p:spPr/>
        <p:txBody>
          <a:bodyPr/>
          <a:lstStyle/>
          <a:p>
            <a:endParaRPr lang="it-IT"/>
          </a:p>
        </p:txBody>
      </p:sp>
      <p:pic>
        <p:nvPicPr>
          <p:cNvPr id="4" name="Immagine 3">
            <a:extLst>
              <a:ext uri="{FF2B5EF4-FFF2-40B4-BE49-F238E27FC236}">
                <a16:creationId xmlns:a16="http://schemas.microsoft.com/office/drawing/2014/main" id="{42A326E2-261C-40E3-A0F4-C8C2637F1C86}"/>
              </a:ext>
            </a:extLst>
          </p:cNvPr>
          <p:cNvPicPr>
            <a:picLocks noChangeAspect="1"/>
          </p:cNvPicPr>
          <p:nvPr/>
        </p:nvPicPr>
        <p:blipFill>
          <a:blip r:embed="rId2"/>
          <a:stretch>
            <a:fillRect/>
          </a:stretch>
        </p:blipFill>
        <p:spPr>
          <a:xfrm>
            <a:off x="838200" y="1825625"/>
            <a:ext cx="4231200" cy="4507267"/>
          </a:xfrm>
          <a:prstGeom prst="rect">
            <a:avLst/>
          </a:prstGeom>
        </p:spPr>
      </p:pic>
      <p:sp>
        <p:nvSpPr>
          <p:cNvPr id="5" name="CasellaDiTesto 4">
            <a:extLst>
              <a:ext uri="{FF2B5EF4-FFF2-40B4-BE49-F238E27FC236}">
                <a16:creationId xmlns:a16="http://schemas.microsoft.com/office/drawing/2014/main" id="{AD276E50-93E3-4C3C-A3A7-E160F349A559}"/>
              </a:ext>
            </a:extLst>
          </p:cNvPr>
          <p:cNvSpPr txBox="1"/>
          <p:nvPr/>
        </p:nvSpPr>
        <p:spPr>
          <a:xfrm>
            <a:off x="5593976" y="3827929"/>
            <a:ext cx="3039036" cy="367553"/>
          </a:xfrm>
          <a:prstGeom prst="rect">
            <a:avLst/>
          </a:prstGeom>
          <a:noFill/>
        </p:spPr>
        <p:txBody>
          <a:bodyPr wrap="square" rtlCol="0">
            <a:spAutoFit/>
          </a:bodyPr>
          <a:lstStyle/>
          <a:p>
            <a:r>
              <a:rPr lang="it-IT" dirty="0"/>
              <a:t>Local </a:t>
            </a:r>
            <a:r>
              <a:rPr lang="it-IT" dirty="0" err="1"/>
              <a:t>variables</a:t>
            </a:r>
            <a:endParaRPr lang="it-IT" dirty="0"/>
          </a:p>
        </p:txBody>
      </p:sp>
      <p:cxnSp>
        <p:nvCxnSpPr>
          <p:cNvPr id="7" name="Connettore 2 6">
            <a:extLst>
              <a:ext uri="{FF2B5EF4-FFF2-40B4-BE49-F238E27FC236}">
                <a16:creationId xmlns:a16="http://schemas.microsoft.com/office/drawing/2014/main" id="{82651363-840A-400D-899A-33CF2A1E6CB9}"/>
              </a:ext>
            </a:extLst>
          </p:cNvPr>
          <p:cNvCxnSpPr>
            <a:stCxn id="5" idx="1"/>
          </p:cNvCxnSpPr>
          <p:nvPr/>
        </p:nvCxnSpPr>
        <p:spPr>
          <a:xfrm flipH="1" flipV="1">
            <a:off x="3487271" y="3926541"/>
            <a:ext cx="2106705" cy="851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ttore 2 8">
            <a:extLst>
              <a:ext uri="{FF2B5EF4-FFF2-40B4-BE49-F238E27FC236}">
                <a16:creationId xmlns:a16="http://schemas.microsoft.com/office/drawing/2014/main" id="{842E076F-5C03-46B7-9A45-457676823F62}"/>
              </a:ext>
            </a:extLst>
          </p:cNvPr>
          <p:cNvCxnSpPr>
            <a:stCxn id="5" idx="1"/>
          </p:cNvCxnSpPr>
          <p:nvPr/>
        </p:nvCxnSpPr>
        <p:spPr>
          <a:xfrm flipH="1">
            <a:off x="3487271" y="4011706"/>
            <a:ext cx="2106705" cy="986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61D65319-5B05-46D8-8E96-E7422CED648F}"/>
              </a:ext>
            </a:extLst>
          </p:cNvPr>
          <p:cNvSpPr txBox="1"/>
          <p:nvPr/>
        </p:nvSpPr>
        <p:spPr>
          <a:xfrm>
            <a:off x="7800975" y="2209800"/>
            <a:ext cx="3552825" cy="1200329"/>
          </a:xfrm>
          <a:prstGeom prst="rect">
            <a:avLst/>
          </a:prstGeom>
          <a:noFill/>
        </p:spPr>
        <p:txBody>
          <a:bodyPr wrap="square" rtlCol="0">
            <a:spAutoFit/>
          </a:bodyPr>
          <a:lstStyle/>
          <a:p>
            <a:r>
              <a:rPr lang="en-US" dirty="0"/>
              <a:t>Recall that local variables will be at</a:t>
            </a:r>
          </a:p>
          <a:p>
            <a:r>
              <a:rPr lang="en-US" dirty="0"/>
              <a:t>a negative offset relative to EBP and arguments will be at a positive offset.</a:t>
            </a:r>
            <a:endParaRPr lang="it-IT" dirty="0"/>
          </a:p>
        </p:txBody>
      </p:sp>
    </p:spTree>
    <p:extLst>
      <p:ext uri="{BB962C8B-B14F-4D97-AF65-F5344CB8AC3E}">
        <p14:creationId xmlns:p14="http://schemas.microsoft.com/office/powerpoint/2010/main" val="150269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5D4730-39D0-489E-BE4D-98E48BE6AB5B}"/>
              </a:ext>
            </a:extLst>
          </p:cNvPr>
          <p:cNvSpPr>
            <a:spLocks noGrp="1"/>
          </p:cNvSpPr>
          <p:nvPr>
            <p:ph type="title"/>
          </p:nvPr>
        </p:nvSpPr>
        <p:spPr/>
        <p:txBody>
          <a:bodyPr/>
          <a:lstStyle/>
          <a:p>
            <a:r>
              <a:rPr lang="it-IT" dirty="0"/>
              <a:t>Local and Global </a:t>
            </a:r>
            <a:r>
              <a:rPr lang="it-IT" dirty="0" err="1"/>
              <a:t>Variables</a:t>
            </a:r>
            <a:endParaRPr lang="it-IT" dirty="0"/>
          </a:p>
        </p:txBody>
      </p:sp>
      <p:pic>
        <p:nvPicPr>
          <p:cNvPr id="4" name="Immagine 3">
            <a:extLst>
              <a:ext uri="{FF2B5EF4-FFF2-40B4-BE49-F238E27FC236}">
                <a16:creationId xmlns:a16="http://schemas.microsoft.com/office/drawing/2014/main" id="{7BA82C9A-AA3E-4959-BCAC-13D0B21AF5BB}"/>
              </a:ext>
            </a:extLst>
          </p:cNvPr>
          <p:cNvPicPr>
            <a:picLocks noChangeAspect="1"/>
          </p:cNvPicPr>
          <p:nvPr/>
        </p:nvPicPr>
        <p:blipFill>
          <a:blip r:embed="rId2"/>
          <a:stretch>
            <a:fillRect/>
          </a:stretch>
        </p:blipFill>
        <p:spPr>
          <a:xfrm>
            <a:off x="728301" y="1909890"/>
            <a:ext cx="4958515" cy="1810667"/>
          </a:xfrm>
          <a:prstGeom prst="rect">
            <a:avLst/>
          </a:prstGeom>
        </p:spPr>
      </p:pic>
      <p:pic>
        <p:nvPicPr>
          <p:cNvPr id="5" name="Immagine 4">
            <a:extLst>
              <a:ext uri="{FF2B5EF4-FFF2-40B4-BE49-F238E27FC236}">
                <a16:creationId xmlns:a16="http://schemas.microsoft.com/office/drawing/2014/main" id="{C5A677B4-199D-46E0-809F-10AB862E7665}"/>
              </a:ext>
            </a:extLst>
          </p:cNvPr>
          <p:cNvPicPr>
            <a:picLocks noChangeAspect="1"/>
          </p:cNvPicPr>
          <p:nvPr/>
        </p:nvPicPr>
        <p:blipFill>
          <a:blip r:embed="rId3"/>
          <a:stretch>
            <a:fillRect/>
          </a:stretch>
        </p:blipFill>
        <p:spPr>
          <a:xfrm>
            <a:off x="5686816" y="1886395"/>
            <a:ext cx="6321001" cy="1552000"/>
          </a:xfrm>
          <a:prstGeom prst="rect">
            <a:avLst/>
          </a:prstGeom>
        </p:spPr>
      </p:pic>
      <p:pic>
        <p:nvPicPr>
          <p:cNvPr id="6" name="Immagine 5">
            <a:extLst>
              <a:ext uri="{FF2B5EF4-FFF2-40B4-BE49-F238E27FC236}">
                <a16:creationId xmlns:a16="http://schemas.microsoft.com/office/drawing/2014/main" id="{7CE7ED1D-417A-46DF-96E0-E09840F597C5}"/>
              </a:ext>
            </a:extLst>
          </p:cNvPr>
          <p:cNvPicPr>
            <a:picLocks noChangeAspect="1"/>
          </p:cNvPicPr>
          <p:nvPr/>
        </p:nvPicPr>
        <p:blipFill>
          <a:blip r:embed="rId4"/>
          <a:stretch>
            <a:fillRect/>
          </a:stretch>
        </p:blipFill>
        <p:spPr>
          <a:xfrm>
            <a:off x="838201" y="3744052"/>
            <a:ext cx="4547992" cy="737200"/>
          </a:xfrm>
          <a:prstGeom prst="rect">
            <a:avLst/>
          </a:prstGeom>
        </p:spPr>
      </p:pic>
      <p:pic>
        <p:nvPicPr>
          <p:cNvPr id="7" name="Immagine 6">
            <a:extLst>
              <a:ext uri="{FF2B5EF4-FFF2-40B4-BE49-F238E27FC236}">
                <a16:creationId xmlns:a16="http://schemas.microsoft.com/office/drawing/2014/main" id="{F8D87EFD-9995-4280-B9B3-E272CCCF681E}"/>
              </a:ext>
            </a:extLst>
          </p:cNvPr>
          <p:cNvPicPr>
            <a:picLocks noChangeAspect="1"/>
          </p:cNvPicPr>
          <p:nvPr/>
        </p:nvPicPr>
        <p:blipFill>
          <a:blip r:embed="rId5"/>
          <a:stretch>
            <a:fillRect/>
          </a:stretch>
        </p:blipFill>
        <p:spPr>
          <a:xfrm>
            <a:off x="703249" y="4464103"/>
            <a:ext cx="4870833" cy="1215734"/>
          </a:xfrm>
          <a:prstGeom prst="rect">
            <a:avLst/>
          </a:prstGeom>
        </p:spPr>
      </p:pic>
      <p:pic>
        <p:nvPicPr>
          <p:cNvPr id="8" name="Immagine 7">
            <a:extLst>
              <a:ext uri="{FF2B5EF4-FFF2-40B4-BE49-F238E27FC236}">
                <a16:creationId xmlns:a16="http://schemas.microsoft.com/office/drawing/2014/main" id="{FDE66403-E970-4915-9A28-B0C8B3822B4E}"/>
              </a:ext>
            </a:extLst>
          </p:cNvPr>
          <p:cNvPicPr>
            <a:picLocks noChangeAspect="1"/>
          </p:cNvPicPr>
          <p:nvPr/>
        </p:nvPicPr>
        <p:blipFill>
          <a:blip r:embed="rId6"/>
          <a:stretch>
            <a:fillRect/>
          </a:stretch>
        </p:blipFill>
        <p:spPr>
          <a:xfrm>
            <a:off x="5521145" y="3744052"/>
            <a:ext cx="6450001" cy="1991734"/>
          </a:xfrm>
          <a:prstGeom prst="rect">
            <a:avLst/>
          </a:prstGeom>
        </p:spPr>
      </p:pic>
    </p:spTree>
    <p:extLst>
      <p:ext uri="{BB962C8B-B14F-4D97-AF65-F5344CB8AC3E}">
        <p14:creationId xmlns:p14="http://schemas.microsoft.com/office/powerpoint/2010/main" val="131708119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425</Words>
  <Application>Microsoft Office PowerPoint</Application>
  <PresentationFormat>Widescreen</PresentationFormat>
  <Paragraphs>49</Paragraphs>
  <Slides>19</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19</vt:i4>
      </vt:variant>
    </vt:vector>
  </HeadingPairs>
  <TitlesOfParts>
    <vt:vector size="23" baseType="lpstr">
      <vt:lpstr>Arial</vt:lpstr>
      <vt:lpstr>Calibri</vt:lpstr>
      <vt:lpstr>Calibri Light</vt:lpstr>
      <vt:lpstr>Tema di Office</vt:lpstr>
      <vt:lpstr>Presentazione standard di PowerPoint</vt:lpstr>
      <vt:lpstr>Introduction</vt:lpstr>
      <vt:lpstr>Load binary and start analysis</vt:lpstr>
      <vt:lpstr>Presentazione standard di PowerPoint</vt:lpstr>
      <vt:lpstr>Navigate Ida PRO</vt:lpstr>
      <vt:lpstr>Navigation Band</vt:lpstr>
      <vt:lpstr>Find password</vt:lpstr>
      <vt:lpstr>Presentazione standard di PowerPoint</vt:lpstr>
      <vt:lpstr>Local and Global Variables</vt:lpstr>
      <vt:lpstr>Presentazione standard di PowerPoint</vt:lpstr>
      <vt:lpstr>Conditional statement</vt:lpstr>
      <vt:lpstr>Nested If Statement</vt:lpstr>
      <vt:lpstr>Finding Loops…</vt:lpstr>
      <vt:lpstr>…Finding Loops</vt:lpstr>
      <vt:lpstr>While loops</vt:lpstr>
      <vt:lpstr>Switch Statement</vt:lpstr>
      <vt:lpstr>Switch Statement, a little different</vt:lpstr>
      <vt:lpstr>Dissassembly arrays</vt:lpstr>
      <vt:lpstr>Disassembly struct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corrado aaron visaggio</dc:creator>
  <cp:lastModifiedBy>corrado aaron visaggio</cp:lastModifiedBy>
  <cp:revision>9</cp:revision>
  <dcterms:created xsi:type="dcterms:W3CDTF">2019-11-12T03:48:34Z</dcterms:created>
  <dcterms:modified xsi:type="dcterms:W3CDTF">2019-11-12T05:23:56Z</dcterms:modified>
</cp:coreProperties>
</file>