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6E9EB8-6CFF-4A7B-AFDE-3BF1B4749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514F1C-EF47-41A2-BBD0-018AEED0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9DD5A2-D72A-48BD-8B6D-D7719BCE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36641D-B1DD-48B1-8074-34C2A5D2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982D5-0E3F-484F-B88D-F1AD7EBE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99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5440F-3C74-4721-AA56-B78F45E0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AFEB2E-D329-46D8-A3CA-47B5C1E9A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880302-4ADA-4359-82D2-96F492F8E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2784BC-6776-439A-9A31-6C456026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1536A8-00FE-4D0E-8302-92E8BFC0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6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CEFB9AF-CB11-4DBD-B3DA-83BFA6783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09AE61-1BD1-4E8C-8EA9-B3B29149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B79251-2023-4CD1-B803-6F96EFBE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B36371-71B4-4865-83F6-C6513F9C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3087BA-405E-4A47-A80F-54CCDD16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4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7AD9E1-FFB2-4472-8470-01BECCEB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4701F6-73D6-47D4-B079-18EA0734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ACF89-298A-4A97-8C25-CEB59316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A1ACDE-E754-45E0-BA36-211C5ADC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F3292F-B4E4-40B5-8ECE-E5991C8E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83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D0EE72-1480-4B3A-BE73-8E791230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49FA24-BAB9-4108-A8EA-42A45EA4E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0F7B5C-421E-409D-B69F-4D12824D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BCD28F-66C3-4A2B-88B3-6E389B01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C95189-9C30-48FB-B701-3660EF04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15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46F65-5BA4-4AB4-B23C-181983FC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47013A-302F-456D-8A31-A54511CB4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6493BE-91ED-4E50-BA84-7CA5486C8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0A3183-FF73-46FF-988B-C4AFA77B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ACCDEE-AFE4-402D-8128-ADF653EE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654ED7-5DF8-4CCA-ACAE-50D9C628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1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F1500-1625-46B1-B70C-0C7F660E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843AA6-59B3-48F5-B4ED-6DCC3379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34EEFCF-15DE-4B24-B7C2-812685E3A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664300-1A2E-4002-8538-418304C69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0DBAC6-554B-4679-AC18-3310ADF95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D00BF14-0B78-4B93-B6E3-2D8E740F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06A4D2-78AA-4B7B-A0EB-17078957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D5C81A8-B487-4156-AE0E-7D92E66B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32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A8E811-BCAF-442E-974D-DEA0C47F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D1128C-6E3E-4517-93B8-5CF9C39F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A49159-A355-440E-A790-570F42E2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FA32C9-E17A-472D-B4CB-2BF61AF2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04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A8835A3-E94F-46C6-916E-34CD63D0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CF0002-3E6C-4065-8787-031B2765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801E9C-5626-4BC4-A73C-8AA926A9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306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591359-8896-4B04-B0AE-7C410A67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C510D0-FFF7-48F2-BEBA-C5EAE260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6B6E8BF-E1FD-47B0-A6B4-4A9412EF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96A387-375F-4C58-A2FE-E2353E20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D82978-1C6A-47CB-AFDD-607579F3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217F4D-458A-468B-9942-DAEF623E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13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7ED8-E97D-4A2C-8287-CF855315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B916731-E558-477B-966E-5686DF5BA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AED083-CF7B-4390-8DDC-CE723538A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6EF4C7-F312-49C3-B779-4FE59183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28D6F5-E359-43A4-BAC0-B8CD54BC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DA9-B1D2-4E1C-A335-AA07893A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75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EFD927-92FD-4D57-9F6D-8BF1BCE1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C5F1E7-FC86-4B1E-9B20-F6C687F0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14D4D-0259-4ECA-89C0-79EC029C4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3BDF4-5FBC-49EB-949E-7F879EA40956}" type="datetimeFigureOut">
              <a:rPr lang="it-IT" smtClean="0"/>
              <a:t>06/10/2017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142DC0-0DD7-475C-B6AB-0F3D1834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DAAC0E-EE4C-4CA4-9750-8DCFF76A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D988-F0E1-4134-911F-1B8FA65036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78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actmetadata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rtz.com/rentacar/receipts/request-receipts.d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hocalld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viewdns.info/reverseip" TargetMode="External"/><Relationship Id="rId2" Type="http://schemas.openxmlformats.org/officeDocument/2006/relationships/hyperlink" Target="http://viewdns.info/who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viewdns.info/traceroute" TargetMode="External"/><Relationship Id="rId4" Type="http://schemas.openxmlformats.org/officeDocument/2006/relationships/hyperlink" Target="http://viewdns.info/iphistor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earch/str/harvard/pages-named/students" TargetMode="External"/><Relationship Id="rId2" Type="http://schemas.openxmlformats.org/officeDocument/2006/relationships/hyperlink" Target="https://www.facebook.com/search/str/budweiser/pages-named/lik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search/str/zara/pages-named/employees/presen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nemilliontweetmap.com/" TargetMode="External"/><Relationship Id="rId2" Type="http://schemas.openxmlformats.org/officeDocument/2006/relationships/hyperlink" Target="https://www.mapd.com/demos/tweetma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witonomy.com/" TargetMode="External"/><Relationship Id="rId5" Type="http://schemas.openxmlformats.org/officeDocument/2006/relationships/hyperlink" Target="http://mentionmapp.com/" TargetMode="External"/><Relationship Id="rId4" Type="http://schemas.openxmlformats.org/officeDocument/2006/relationships/hyperlink" Target="http://www.conweets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2545B-B999-41C7-9316-B13BBE73E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Search</a:t>
            </a:r>
            <a:r>
              <a:rPr lang="it-IT" dirty="0"/>
              <a:t> </a:t>
            </a:r>
            <a:r>
              <a:rPr lang="it-IT" dirty="0" err="1"/>
              <a:t>Engines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5DCF23-D4A3-426C-AAE9-CB0972396B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532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51576-028E-4977-9281-FC599C22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 Network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A8AEDB-FAF9-436A-8323-290D0720C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Socialmention.com</a:t>
            </a:r>
          </a:p>
          <a:p>
            <a:r>
              <a:rPr lang="it-IT" dirty="0"/>
              <a:t>Hashatit.com</a:t>
            </a:r>
          </a:p>
          <a:p>
            <a:r>
              <a:rPr lang="it-IT" dirty="0"/>
              <a:t>Delicious.com</a:t>
            </a:r>
          </a:p>
          <a:p>
            <a:r>
              <a:rPr lang="it-IT" dirty="0"/>
              <a:t>https://www.socialmediaexaminer.com/tag/addictomatic/</a:t>
            </a:r>
          </a:p>
        </p:txBody>
      </p:sp>
    </p:spTree>
    <p:extLst>
      <p:ext uri="{BB962C8B-B14F-4D97-AF65-F5344CB8AC3E}">
        <p14:creationId xmlns:p14="http://schemas.microsoft.com/office/powerpoint/2010/main" val="13278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A523A5-5CDF-4AA0-8DB8-F51C0C62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Documents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8F204A-EADD-418A-BA68-F3CF8A123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site:docs.google.com</a:t>
            </a:r>
            <a:r>
              <a:rPr lang="it-IT" dirty="0"/>
              <a:t>/</a:t>
            </a:r>
            <a:r>
              <a:rPr lang="it-IT" dirty="0" err="1"/>
              <a:t>presentation</a:t>
            </a:r>
            <a:r>
              <a:rPr lang="it-IT" dirty="0"/>
              <a:t>/d</a:t>
            </a:r>
          </a:p>
          <a:p>
            <a:r>
              <a:rPr lang="it-IT" dirty="0" err="1"/>
              <a:t>site:docs.google.com</a:t>
            </a:r>
            <a:r>
              <a:rPr lang="it-IT" dirty="0"/>
              <a:t>/file/d</a:t>
            </a:r>
          </a:p>
          <a:p>
            <a:r>
              <a:rPr lang="it-IT" dirty="0" err="1"/>
              <a:t>site:docs.google.com</a:t>
            </a:r>
            <a:r>
              <a:rPr lang="it-IT" dirty="0"/>
              <a:t>/folder/d</a:t>
            </a:r>
          </a:p>
          <a:p>
            <a:r>
              <a:rPr lang="it-IT" dirty="0" err="1"/>
              <a:t>site:docs.google.com</a:t>
            </a:r>
            <a:r>
              <a:rPr lang="it-IT" dirty="0"/>
              <a:t>/open</a:t>
            </a:r>
          </a:p>
          <a:p>
            <a:r>
              <a:rPr lang="it-IT" dirty="0" err="1"/>
              <a:t>site:onedrive.live.com</a:t>
            </a:r>
            <a:r>
              <a:rPr lang="it-IT" dirty="0"/>
              <a:t> "</a:t>
            </a:r>
            <a:r>
              <a:rPr lang="it-IT" dirty="0" err="1"/>
              <a:t>resume</a:t>
            </a:r>
            <a:r>
              <a:rPr lang="it-IT" dirty="0"/>
              <a:t>«</a:t>
            </a:r>
          </a:p>
          <a:p>
            <a:r>
              <a:rPr lang="it-IT" dirty="0"/>
              <a:t>http://cryptome.org/</a:t>
            </a:r>
          </a:p>
        </p:txBody>
      </p:sp>
    </p:spTree>
    <p:extLst>
      <p:ext uri="{BB962C8B-B14F-4D97-AF65-F5344CB8AC3E}">
        <p14:creationId xmlns:p14="http://schemas.microsoft.com/office/powerpoint/2010/main" val="408787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8E576E-7B54-450B-AD98-FCF9202D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Metadata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A2544-2689-4A96-9FC3-D9FE8502A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http://www.extractmetadata.com/</a:t>
            </a:r>
            <a:endParaRPr lang="it-IT" dirty="0"/>
          </a:p>
          <a:p>
            <a:r>
              <a:rPr lang="it-IT" dirty="0"/>
              <a:t>https://www.elevenpaths.com/labstools/metashield-analyzer-2/index.html</a:t>
            </a:r>
          </a:p>
        </p:txBody>
      </p:sp>
    </p:spTree>
    <p:extLst>
      <p:ext uri="{BB962C8B-B14F-4D97-AF65-F5344CB8AC3E}">
        <p14:creationId xmlns:p14="http://schemas.microsoft.com/office/powerpoint/2010/main" val="227076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00AED-B004-436C-8E40-D9B6B0CC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56D98F-9247-4777-94BB-6D8B41712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https://www.hertz.com/rentacar/receipts/request-receipts.do</a:t>
            </a:r>
            <a:endParaRPr lang="it-IT" dirty="0"/>
          </a:p>
          <a:p>
            <a:r>
              <a:rPr lang="it-IT" dirty="0"/>
              <a:t>https://www.alamo.com/en_US/car-rental/receipts.html</a:t>
            </a:r>
          </a:p>
        </p:txBody>
      </p:sp>
    </p:spTree>
    <p:extLst>
      <p:ext uri="{BB962C8B-B14F-4D97-AF65-F5344CB8AC3E}">
        <p14:creationId xmlns:p14="http://schemas.microsoft.com/office/powerpoint/2010/main" val="366298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3797F0-76A6-4B40-A8DE-495D033F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telephone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476CEA-3874-4031-8F02-7E47B93E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https://whocalld.com/</a:t>
            </a:r>
            <a:r>
              <a:rPr lang="it-IT" dirty="0"/>
              <a:t>?</a:t>
            </a:r>
          </a:p>
          <a:p>
            <a:r>
              <a:rPr lang="it-IT" dirty="0"/>
              <a:t>http://calleridservice.com/</a:t>
            </a:r>
          </a:p>
        </p:txBody>
      </p:sp>
    </p:spTree>
    <p:extLst>
      <p:ext uri="{BB962C8B-B14F-4D97-AF65-F5344CB8AC3E}">
        <p14:creationId xmlns:p14="http://schemas.microsoft.com/office/powerpoint/2010/main" val="342231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7D4667-4640-42D6-A671-8CF2FC76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Domains</a:t>
            </a:r>
            <a:r>
              <a:rPr lang="it-IT" dirty="0"/>
              <a:t> and </a:t>
            </a:r>
            <a:r>
              <a:rPr lang="it-IT" dirty="0" err="1"/>
              <a:t>IPs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49A382-A4A3-4BC9-B23B-C6EF83E7B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Viewdns.info</a:t>
            </a:r>
          </a:p>
          <a:p>
            <a:r>
              <a:rPr lang="it-IT" dirty="0">
                <a:hlinkClick r:id="rId2"/>
              </a:rPr>
              <a:t>http://viewdns.info/whois</a:t>
            </a:r>
            <a:endParaRPr lang="it-IT" dirty="0"/>
          </a:p>
          <a:p>
            <a:r>
              <a:rPr lang="it-IT" dirty="0">
                <a:hlinkClick r:id="rId3"/>
              </a:rPr>
              <a:t>http://viewdns.info/reverseip</a:t>
            </a:r>
            <a:endParaRPr lang="it-IT" dirty="0"/>
          </a:p>
          <a:p>
            <a:r>
              <a:rPr lang="it-IT" dirty="0"/>
              <a:t>http://viewdns.info/portscan</a:t>
            </a:r>
          </a:p>
          <a:p>
            <a:r>
              <a:rPr lang="it-IT" dirty="0">
                <a:hlinkClick r:id="rId4"/>
              </a:rPr>
              <a:t>http://viewdns.info/iphistory</a:t>
            </a:r>
            <a:endParaRPr lang="it-IT" dirty="0"/>
          </a:p>
          <a:p>
            <a:r>
              <a:rPr lang="it-IT" dirty="0">
                <a:hlinkClick r:id="rId5"/>
              </a:rPr>
              <a:t>http://viewdns.info/traceroute</a:t>
            </a:r>
            <a:endParaRPr lang="it-IT" dirty="0"/>
          </a:p>
          <a:p>
            <a:r>
              <a:rPr lang="it-IT" dirty="0"/>
              <a:t>Whoishostingthis.com</a:t>
            </a:r>
          </a:p>
          <a:p>
            <a:r>
              <a:rPr lang="it-IT" dirty="0"/>
              <a:t>Domainhistory.net</a:t>
            </a:r>
          </a:p>
          <a:p>
            <a:r>
              <a:rPr lang="it-IT" dirty="0"/>
              <a:t>Spyonweb.com</a:t>
            </a:r>
          </a:p>
          <a:p>
            <a:r>
              <a:rPr lang="it-IT" dirty="0"/>
              <a:t>Alexa.com</a:t>
            </a:r>
          </a:p>
        </p:txBody>
      </p:sp>
    </p:spTree>
    <p:extLst>
      <p:ext uri="{BB962C8B-B14F-4D97-AF65-F5344CB8AC3E}">
        <p14:creationId xmlns:p14="http://schemas.microsoft.com/office/powerpoint/2010/main" val="123936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CC4EE-D9A0-4F62-A642-559AC767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Google </a:t>
            </a:r>
            <a:r>
              <a:rPr lang="it-IT" dirty="0" err="1"/>
              <a:t>Hacking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955B51-10E6-4345-957F-47E2976DD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https://www.exploit-db.com/google-hacking-database/</a:t>
            </a:r>
          </a:p>
        </p:txBody>
      </p:sp>
    </p:spTree>
    <p:extLst>
      <p:ext uri="{BB962C8B-B14F-4D97-AF65-F5344CB8AC3E}">
        <p14:creationId xmlns:p14="http://schemas.microsoft.com/office/powerpoint/2010/main" val="303030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C9CC74-8D37-40FF-B41C-243A7F97E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BF6D7A-A960-44D7-92C1-D8FC3147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Search</a:t>
            </a:r>
            <a:r>
              <a:rPr lang="it-IT" dirty="0"/>
              <a:t> email </a:t>
            </a:r>
            <a:r>
              <a:rPr lang="it-IT" dirty="0" err="1"/>
              <a:t>address</a:t>
            </a:r>
            <a:r>
              <a:rPr lang="it-IT" dirty="0"/>
              <a:t> with </a:t>
            </a:r>
            <a:r>
              <a:rPr lang="it-IT" dirty="0" err="1"/>
              <a:t>quotes</a:t>
            </a:r>
            <a:r>
              <a:rPr lang="it-IT" dirty="0"/>
              <a:t> </a:t>
            </a:r>
          </a:p>
          <a:p>
            <a:r>
              <a:rPr lang="it-IT" dirty="0"/>
              <a:t>Site:</a:t>
            </a:r>
          </a:p>
          <a:p>
            <a:r>
              <a:rPr lang="it-IT" dirty="0" err="1"/>
              <a:t>Filetype</a:t>
            </a:r>
            <a:r>
              <a:rPr lang="it-IT" dirty="0"/>
              <a:t>:</a:t>
            </a:r>
          </a:p>
          <a:p>
            <a:r>
              <a:rPr lang="it-IT" dirty="0" err="1"/>
              <a:t>Hyphen</a:t>
            </a:r>
            <a:r>
              <a:rPr lang="it-IT" dirty="0"/>
              <a:t> - : «Aaron Visaggio» -malware –</a:t>
            </a:r>
            <a:r>
              <a:rPr lang="it-IT" dirty="0" err="1"/>
              <a:t>unisannio</a:t>
            </a:r>
            <a:endParaRPr lang="it-IT" dirty="0"/>
          </a:p>
          <a:p>
            <a:r>
              <a:rPr lang="it-IT" dirty="0" err="1"/>
              <a:t>Inurl</a:t>
            </a:r>
            <a:r>
              <a:rPr lang="it-IT" dirty="0"/>
              <a:t>: ftp</a:t>
            </a:r>
          </a:p>
          <a:p>
            <a:r>
              <a:rPr lang="it-IT" dirty="0" err="1"/>
              <a:t>Intitle</a:t>
            </a:r>
            <a:r>
              <a:rPr lang="it-IT" dirty="0"/>
              <a:t>:</a:t>
            </a:r>
          </a:p>
          <a:p>
            <a:r>
              <a:rPr lang="it-IT" dirty="0"/>
              <a:t>OR</a:t>
            </a:r>
          </a:p>
          <a:p>
            <a:r>
              <a:rPr lang="it-IT" dirty="0"/>
              <a:t>*</a:t>
            </a:r>
          </a:p>
          <a:p>
            <a:r>
              <a:rPr lang="it-IT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8227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AF49E-73CF-4370-9D67-4BE9CCD3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Web OSINT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5905F5-F437-402E-B0EC-23E9ED6D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Google cache</a:t>
            </a:r>
          </a:p>
          <a:p>
            <a:r>
              <a:rPr lang="it-IT" dirty="0"/>
              <a:t>Google image</a:t>
            </a:r>
          </a:p>
          <a:p>
            <a:r>
              <a:rPr lang="it-IT" dirty="0"/>
              <a:t>Yandex.com cache</a:t>
            </a:r>
          </a:p>
          <a:p>
            <a:r>
              <a:rPr lang="it-IT" dirty="0"/>
              <a:t>Archive.is</a:t>
            </a:r>
          </a:p>
          <a:p>
            <a:r>
              <a:rPr lang="it-IT" dirty="0"/>
              <a:t>The </a:t>
            </a:r>
            <a:r>
              <a:rPr lang="it-IT" dirty="0" err="1"/>
              <a:t>wayback</a:t>
            </a:r>
            <a:r>
              <a:rPr lang="it-IT" dirty="0"/>
              <a:t> machine</a:t>
            </a:r>
          </a:p>
          <a:p>
            <a:r>
              <a:rPr lang="it-IT" dirty="0" err="1"/>
              <a:t>Newspaper</a:t>
            </a:r>
            <a:r>
              <a:rPr lang="it-IT" dirty="0"/>
              <a:t> </a:t>
            </a:r>
            <a:r>
              <a:rPr lang="it-IT" dirty="0" err="1"/>
              <a:t>archive</a:t>
            </a:r>
            <a:endParaRPr lang="it-IT" dirty="0"/>
          </a:p>
          <a:p>
            <a:r>
              <a:rPr lang="it-IT" dirty="0" err="1"/>
              <a:t>Advangle</a:t>
            </a:r>
            <a:endParaRPr lang="it-IT" dirty="0"/>
          </a:p>
          <a:p>
            <a:r>
              <a:rPr lang="it-IT" dirty="0"/>
              <a:t>&amp;</a:t>
            </a:r>
            <a:r>
              <a:rPr lang="it-IT" dirty="0" err="1"/>
              <a:t>tbm</a:t>
            </a:r>
            <a:r>
              <a:rPr lang="it-IT" dirty="0"/>
              <a:t>=</a:t>
            </a:r>
            <a:r>
              <a:rPr lang="it-IT" dirty="0" err="1"/>
              <a:t>nws&amp;tbs</a:t>
            </a:r>
            <a:r>
              <a:rPr lang="it-IT" dirty="0"/>
              <a:t>=</a:t>
            </a:r>
            <a:r>
              <a:rPr lang="it-IT" dirty="0" err="1"/>
              <a:t>nrt:b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27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63D865-2081-4E40-A9F1-689C321A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4A72A4-0F1B-4C91-9D83-BC15A030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Ahmia.fi</a:t>
            </a:r>
          </a:p>
          <a:p>
            <a:r>
              <a:rPr lang="it-IT" dirty="0"/>
              <a:t>Onion.cab</a:t>
            </a:r>
          </a:p>
          <a:p>
            <a:r>
              <a:rPr lang="it-IT" dirty="0" err="1"/>
              <a:t>Onion.link</a:t>
            </a:r>
            <a:endParaRPr lang="it-IT" dirty="0"/>
          </a:p>
          <a:p>
            <a:r>
              <a:rPr lang="it-IT" dirty="0"/>
              <a:t>Tor2web.org</a:t>
            </a:r>
          </a:p>
          <a:p>
            <a:r>
              <a:rPr lang="it-IT" dirty="0"/>
              <a:t>Duckduckgo.com</a:t>
            </a:r>
          </a:p>
          <a:p>
            <a:r>
              <a:rPr lang="it-IT" dirty="0"/>
              <a:t>Startpage.com</a:t>
            </a:r>
          </a:p>
          <a:p>
            <a:r>
              <a:rPr lang="it-IT" dirty="0"/>
              <a:t>FTP</a:t>
            </a:r>
          </a:p>
          <a:p>
            <a:pPr lvl="1"/>
            <a:r>
              <a:rPr lang="it-IT" dirty="0"/>
              <a:t>Globalfilesearch.com</a:t>
            </a:r>
          </a:p>
          <a:p>
            <a:pPr lvl="1"/>
            <a:r>
              <a:rPr lang="it-IT" dirty="0"/>
              <a:t>FileMare.com</a:t>
            </a:r>
          </a:p>
          <a:p>
            <a:pPr lvl="1"/>
            <a:r>
              <a:rPr lang="it-IT" dirty="0"/>
              <a:t>Searchftps.org</a:t>
            </a:r>
          </a:p>
          <a:p>
            <a:r>
              <a:rPr lang="it-IT" dirty="0"/>
              <a:t>Qwant.com</a:t>
            </a:r>
          </a:p>
        </p:txBody>
      </p:sp>
    </p:spTree>
    <p:extLst>
      <p:ext uri="{BB962C8B-B14F-4D97-AF65-F5344CB8AC3E}">
        <p14:creationId xmlns:p14="http://schemas.microsoft.com/office/powerpoint/2010/main" val="401136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1FB6BF-28F4-4CB5-B819-13E03EF2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Social Networks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B1ED8A-3B14-4276-BC94-EF6630C15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>
                <a:hlinkClick r:id="rId2"/>
              </a:rPr>
              <a:t>https://www.facebook.com/search/str/budweiser/pages-named/likers</a:t>
            </a:r>
            <a:endParaRPr lang="it-IT" dirty="0"/>
          </a:p>
          <a:p>
            <a:r>
              <a:rPr lang="it-IT" dirty="0">
                <a:hlinkClick r:id="rId3"/>
              </a:rPr>
              <a:t>https://www.facebook.com/search/str/harvard/pages-named/students</a:t>
            </a:r>
            <a:endParaRPr lang="it-IT" dirty="0"/>
          </a:p>
          <a:p>
            <a:r>
              <a:rPr lang="it-IT" dirty="0"/>
              <a:t>https://www.facebook.com/search/str/denver/pages-named/residents/presents</a:t>
            </a:r>
          </a:p>
          <a:p>
            <a:r>
              <a:rPr lang="it-IT" dirty="0">
                <a:hlinkClick r:id="rId4"/>
              </a:rPr>
              <a:t>https://www.facebook.com/search/str/zara/pages-named/employees/present</a:t>
            </a:r>
            <a:endParaRPr lang="it-IT" dirty="0"/>
          </a:p>
          <a:p>
            <a:r>
              <a:rPr lang="it-IT" dirty="0"/>
              <a:t>https://www.facebook.com/friendship/valentinaconte78/aaron.visaggio/</a:t>
            </a:r>
          </a:p>
          <a:p>
            <a:r>
              <a:rPr lang="it-IT" dirty="0"/>
              <a:t>https://www.facebook.com/search/results.php?q=tom.smith@gmail.com</a:t>
            </a:r>
          </a:p>
        </p:txBody>
      </p:sp>
    </p:spTree>
    <p:extLst>
      <p:ext uri="{BB962C8B-B14F-4D97-AF65-F5344CB8AC3E}">
        <p14:creationId xmlns:p14="http://schemas.microsoft.com/office/powerpoint/2010/main" val="77559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2F34C-C645-4476-8039-6144813A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120356-D228-4161-A45E-84049A3F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EchoSec</a:t>
            </a:r>
            <a:endParaRPr lang="it-IT" dirty="0"/>
          </a:p>
          <a:p>
            <a:r>
              <a:rPr lang="it-IT" dirty="0">
                <a:hlinkClick r:id="rId2"/>
              </a:rPr>
              <a:t>https://www.mapd.com/demos/tweetmap/</a:t>
            </a:r>
            <a:endParaRPr lang="it-IT" dirty="0"/>
          </a:p>
          <a:p>
            <a:r>
              <a:rPr lang="it-IT" dirty="0">
                <a:hlinkClick r:id="rId3"/>
              </a:rPr>
              <a:t>http://onemilliontweetmap.com/</a:t>
            </a:r>
            <a:endParaRPr lang="it-IT" dirty="0"/>
          </a:p>
          <a:p>
            <a:r>
              <a:rPr lang="it-IT" dirty="0">
                <a:hlinkClick r:id="rId4"/>
              </a:rPr>
              <a:t>http://www.conweets.com/</a:t>
            </a:r>
            <a:endParaRPr lang="it-IT" dirty="0"/>
          </a:p>
          <a:p>
            <a:r>
              <a:rPr lang="it-IT" dirty="0">
                <a:hlinkClick r:id="rId5"/>
              </a:rPr>
              <a:t>http://mentionmapp.com/</a:t>
            </a:r>
            <a:endParaRPr lang="it-IT" dirty="0"/>
          </a:p>
          <a:p>
            <a:r>
              <a:rPr lang="it-IT" dirty="0">
                <a:hlinkClick r:id="rId6"/>
              </a:rPr>
              <a:t>http://twitonomy.com/</a:t>
            </a:r>
            <a:endParaRPr lang="it-IT" dirty="0"/>
          </a:p>
          <a:p>
            <a:r>
              <a:rPr lang="it-IT" dirty="0"/>
              <a:t>Tinfoleak.com</a:t>
            </a:r>
          </a:p>
          <a:p>
            <a:r>
              <a:rPr lang="it-IT" dirty="0"/>
              <a:t>https://recruitin.net</a:t>
            </a:r>
          </a:p>
        </p:txBody>
      </p:sp>
    </p:spTree>
    <p:extLst>
      <p:ext uri="{BB962C8B-B14F-4D97-AF65-F5344CB8AC3E}">
        <p14:creationId xmlns:p14="http://schemas.microsoft.com/office/powerpoint/2010/main" val="30606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3B8315-0B76-489B-B9CC-2E4490F2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AFE596-87C0-478D-8D75-3F80C083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/>
              <a:t>Thatsthem.com</a:t>
            </a:r>
          </a:p>
          <a:p>
            <a:r>
              <a:rPr lang="it-IT" dirty="0"/>
              <a:t>Pipl.com</a:t>
            </a:r>
          </a:p>
          <a:p>
            <a:r>
              <a:rPr lang="it-IT" dirty="0"/>
              <a:t>Peepdb.com</a:t>
            </a:r>
          </a:p>
          <a:p>
            <a:r>
              <a:rPr lang="it-IT" dirty="0"/>
              <a:t>Intelius.com</a:t>
            </a:r>
          </a:p>
          <a:p>
            <a:r>
              <a:rPr lang="it-IT" dirty="0"/>
              <a:t>Spokeo.com</a:t>
            </a:r>
          </a:p>
          <a:p>
            <a:r>
              <a:rPr lang="it-IT" dirty="0"/>
              <a:t>Yasni.com</a:t>
            </a:r>
          </a:p>
          <a:p>
            <a:r>
              <a:rPr lang="it-IT" dirty="0"/>
              <a:t>Peekyou.com</a:t>
            </a:r>
          </a:p>
          <a:p>
            <a:r>
              <a:rPr lang="it-IT" dirty="0"/>
              <a:t>Zoominfo.com</a:t>
            </a:r>
          </a:p>
          <a:p>
            <a:r>
              <a:rPr lang="it-IT" dirty="0"/>
              <a:t>Howmanyofme.com</a:t>
            </a:r>
          </a:p>
          <a:p>
            <a:r>
              <a:rPr lang="it-IT" dirty="0"/>
              <a:t>Classmates.com</a:t>
            </a:r>
          </a:p>
          <a:p>
            <a:r>
              <a:rPr lang="it-IT" dirty="0"/>
              <a:t>Mocavo.com</a:t>
            </a:r>
          </a:p>
          <a:p>
            <a:r>
              <a:rPr lang="it-IT" dirty="0"/>
              <a:t>Indeed.com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640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544D79-F993-47FB-BC24-0A3BFDF2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Persone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F2E48B-E412-4769-8435-61B46840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Mailtester.com</a:t>
            </a:r>
          </a:p>
          <a:p>
            <a:r>
              <a:rPr lang="it-IT" dirty="0"/>
              <a:t>Verify-email.org</a:t>
            </a:r>
          </a:p>
          <a:p>
            <a:r>
              <a:rPr lang="it-IT" dirty="0"/>
              <a:t>Samy.pl/</a:t>
            </a:r>
            <a:r>
              <a:rPr lang="it-IT" dirty="0" err="1"/>
              <a:t>peepmail</a:t>
            </a:r>
            <a:endParaRPr lang="it-IT" dirty="0"/>
          </a:p>
          <a:p>
            <a:r>
              <a:rPr lang="it-IT" dirty="0"/>
              <a:t>Haveibeenpwnd.com</a:t>
            </a:r>
          </a:p>
          <a:p>
            <a:r>
              <a:rPr lang="it-IT" dirty="0"/>
              <a:t>Namechk.com</a:t>
            </a:r>
          </a:p>
          <a:p>
            <a:r>
              <a:rPr lang="it-IT" dirty="0"/>
              <a:t>Knowem.com</a:t>
            </a:r>
          </a:p>
          <a:p>
            <a:r>
              <a:rPr lang="it-IT" dirty="0"/>
              <a:t>Checkusername.com</a:t>
            </a:r>
          </a:p>
          <a:p>
            <a:r>
              <a:rPr lang="it-IT" dirty="0"/>
              <a:t>Com.lullar.com</a:t>
            </a:r>
          </a:p>
        </p:txBody>
      </p:sp>
    </p:spTree>
    <p:extLst>
      <p:ext uri="{BB962C8B-B14F-4D97-AF65-F5344CB8AC3E}">
        <p14:creationId xmlns:p14="http://schemas.microsoft.com/office/powerpoint/2010/main" val="1246225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532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di Office</vt:lpstr>
      <vt:lpstr>Search Engines</vt:lpstr>
      <vt:lpstr>Google Hacking</vt:lpstr>
      <vt:lpstr>Presentazione standard di PowerPoint</vt:lpstr>
      <vt:lpstr>Web OSINT</vt:lpstr>
      <vt:lpstr>Presentazione standard di PowerPoint</vt:lpstr>
      <vt:lpstr>Social Networks</vt:lpstr>
      <vt:lpstr>Presentazione standard di PowerPoint</vt:lpstr>
      <vt:lpstr>Persone</vt:lpstr>
      <vt:lpstr>Persone</vt:lpstr>
      <vt:lpstr>Social Network</vt:lpstr>
      <vt:lpstr>Documents</vt:lpstr>
      <vt:lpstr>Metadata</vt:lpstr>
      <vt:lpstr>Presentazione standard di PowerPoint</vt:lpstr>
      <vt:lpstr>telephone</vt:lpstr>
      <vt:lpstr>Domains and 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corrado aaron visaggio</dc:creator>
  <cp:lastModifiedBy>corrado aaron visaggio</cp:lastModifiedBy>
  <cp:revision>24</cp:revision>
  <dcterms:created xsi:type="dcterms:W3CDTF">2017-10-03T11:14:47Z</dcterms:created>
  <dcterms:modified xsi:type="dcterms:W3CDTF">2017-10-06T07:59:50Z</dcterms:modified>
</cp:coreProperties>
</file>