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11274552" cy="0"/>
          </a:xfrm>
        </p:spPr>
        <p:txBody>
          <a:bodyPr/>
          <a:lstStyle/>
          <a:p>
            <a:pPr algn="ctr">
              <a:defRPr sz="6400" b="1"/>
            </a:pPr>
            <a:r>
              <a:t>RetailSense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11274552" cy="0"/>
          </a:xfrm>
        </p:spPr>
        <p:txBody>
          <a:bodyPr/>
          <a:lstStyle/>
          <a:p>
            <a:pPr algn="ctr">
              <a:defRPr sz="3600"/>
            </a:pPr>
            <a:r>
              <a:t>AI-Powered Inventory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