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Helmet Detection System Using Vision Transformer (ViT)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Advancing Safety with AI-Powered Solutions</a:t>
            </a:r>
          </a:p>
          <a:p>
            <a:r>
              <a:t>Your Name</a:t>
            </a:r>
          </a:p>
          <a:p>
            <a:r>
              <a:t>Date</a:t>
            </a:r>
          </a:p>
          <a:p>
            <a:r>
              <a:t>Institution/Organization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and Libraries: Python, PyTorch/TensorFlow, OpenCV.</a:t>
            </a:r>
          </a:p>
          <a:p>
            <a:r>
              <a:t>Steps: Data collection, model training with ViT, real-time video feed integration.</a:t>
            </a:r>
          </a:p>
          <a:p>
            <a:r>
              <a:t>Include code snippets and screenshots of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</a:t>
            </a:r>
          </a:p>
          <a:p>
            <a:r>
              <a:t>1. Precision</a:t>
            </a:r>
          </a:p>
          <a:p>
            <a:r>
              <a:t>2. Recall</a:t>
            </a:r>
          </a:p>
          <a:p>
            <a:r>
              <a:t>3. F1-Score</a:t>
            </a:r>
          </a:p>
          <a:p>
            <a:r>
              <a:t>4. Inference Time</a:t>
            </a:r>
          </a:p>
          <a:p>
            <a:r>
              <a:t>Include graphs/tables comparing metrics.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Achieved high accuracy and real-time performance.</a:t>
            </a:r>
          </a:p>
          <a:p>
            <a:r>
              <a:t>Impact: Enhances road safety and aids law enforcement.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edge cases like partial visibility or crowded scenes.</a:t>
            </a:r>
          </a:p>
          <a:p>
            <a:r>
              <a:t>Extending to multi-class detection (e.g., number plates, traffic violations).</a:t>
            </a:r>
          </a:p>
          <a:p>
            <a:r>
              <a:t>Deployment in low-resource environments.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 references in IEEE or APA style.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Brief summary of the project.</a:t>
            </a:r>
          </a:p>
          <a:p>
            <a:r>
              <a:t>Goals: Accurate helmet detection for real-time traffic monitoring.</a:t>
            </a:r>
          </a:p>
          <a:p>
            <a:r>
              <a:t>Highlights: Vision Transformer (ViT), custom dataset, improved performance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helmet use for road safety.</a:t>
            </a:r>
          </a:p>
          <a:p>
            <a:r>
              <a:t>Limitations of manual enforcement and existing technologies.</a:t>
            </a:r>
          </a:p>
          <a:p>
            <a:r>
              <a:t>Role of AI in traffic monitoring and enforcement.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Problem Statement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 Lack of effective automated helmet detection systems.</a:t>
            </a:r>
          </a:p>
          <a:p>
            <a:r>
              <a:t>Objective: Build a robust, real-time system using Vision Transformer (ViT).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comparing different methodologies in helmet detection.</a:t>
            </a:r>
          </a:p>
          <a:p>
            <a:r>
              <a:t>E.g., YOLO-based, Faster R-CNN, strengths, weaknesses,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Drawbacks of Existing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Limited detection accuracy in challenging conditions (e.g., occlusion, low light).</a:t>
            </a:r>
          </a:p>
          <a:p>
            <a:r>
              <a:t>Inefficient handling of multi-class objects.</a:t>
            </a:r>
          </a:p>
          <a:p>
            <a:r>
              <a:t>High computational requirements for real-time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 dataset: Number of images, sources, annotations.</a:t>
            </a:r>
          </a:p>
          <a:p>
            <a:r>
              <a:t>Types of data: Helmet-wearers, non-wearers, motorcycles.</a:t>
            </a:r>
          </a:p>
          <a:p>
            <a:r>
              <a:t>Sample images for visualization.</a:t>
            </a:r>
          </a:p>
          <a:p>
            <a:r>
              <a:t>Preprocessing: Data augmentation techniques.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 Transformer (ViT) overview.</a:t>
            </a:r>
          </a:p>
          <a:p>
            <a:r>
              <a:t>Advantages over YOLOv8: Better feature extraction, scalability, and accuracy.</a:t>
            </a:r>
          </a:p>
          <a:p>
            <a:r>
              <a:t>Include diagram of the architecture components.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Process:</a:t>
            </a:r>
          </a:p>
          <a:p>
            <a:r>
              <a:t>1. Input image preprocessing.</a:t>
            </a:r>
          </a:p>
          <a:p>
            <a:r>
              <a:t>2. Patch embedding for ViT.</a:t>
            </a:r>
          </a:p>
          <a:p>
            <a:r>
              <a:t>3. Transformer layers for feature extraction.</a:t>
            </a:r>
          </a:p>
          <a:p>
            <a:r>
              <a:t>4. Classification and localization of helmets.</a:t>
            </a:r>
          </a:p>
          <a:p>
            <a:r>
              <a:t>Include pseudocode or flowchart.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