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Helmet Detection System Using Vision Transformer (ViT)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Ganesh Raj S, Janarthanan P</a:t>
            </a:r>
          </a:p>
          <a:p>
            <a:r>
              <a:t>Guided by: Dr. P. Dharanyadevi</a:t>
            </a:r>
          </a:p>
          <a:p>
            <a:r>
              <a:t>January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**Data Preprocessing**: Handle missing values, resize images</a:t>
            </a:r>
          </a:p>
          <a:p>
            <a:r>
              <a:t>2. **Training ViT**: Train on labeled helmet dataset</a:t>
            </a:r>
          </a:p>
          <a:p>
            <a:r>
              <a:t>3. **Model Evaluation**: Compare **accuracy**, **precision**, **recall**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**ViT** outperforms **CNN** and **SVM** in accuracy</a:t>
            </a:r>
          </a:p>
          <a:p>
            <a:r>
              <a:t>- Visualize **accuracy**, **precision**, **recall**, **F1-score**</a:t>
            </a:r>
          </a:p>
          <a:p>
            <a:r>
              <a:t>- **Confusion Matrix** for model evaluation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Issues with **dataset quality**, **real-time applicability**</a:t>
            </a:r>
          </a:p>
          <a:p>
            <a:r>
              <a:t>- Future work: Explore **other deep learning architectures**</a:t>
            </a:r>
          </a:p>
          <a:p>
            <a:r>
              <a:t>- **Real-time detection** and **scalability** improvements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**ViT** outperforms traditional models in accuracy and speed</a:t>
            </a:r>
          </a:p>
          <a:p>
            <a:r>
              <a:t>- **Real-time deployment** is feasible</a:t>
            </a:r>
          </a:p>
          <a:p>
            <a:r>
              <a:t>- Future work will focus on **real-time detection** and **scalability**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Dosovitskiy, A. et al. (2020) - Transformers for Image Recognition</a:t>
            </a:r>
          </a:p>
          <a:p>
            <a:r>
              <a:t>2. Touvron, H. et al. (2021) - Training Data-efficient Image Transformers</a:t>
            </a:r>
          </a:p>
          <a:p>
            <a:r>
              <a:t>3. Zhai, X. et al. (2021) - Transforming Vision Transformers for Robustness</a:t>
            </a:r>
          </a:p>
          <a:p>
            <a:r>
              <a:t>4. Arnab, A. et al. (2021) - ViT: Vision Transformer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 helmet detection using improved YOLO V8 algorithm</a:t>
            </a:r>
          </a:p>
          <a:p>
            <a:r>
              <a:t>- Focus on real-time helmet recognition in traffic monitoring systems</a:t>
            </a:r>
          </a:p>
          <a:p>
            <a:r>
              <a:t>- Addresses challenges like occlusion, poor lighting, and helmet color variations</a:t>
            </a:r>
          </a:p>
          <a:p>
            <a:r>
              <a:t>- Optimized model for high accuracy, speed, and low computational costs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Helmet detection enhances road safety by enforcing helmet laws</a:t>
            </a:r>
          </a:p>
          <a:p>
            <a:r>
              <a:t>- Traditional methods are inefficient and labor-intensive</a:t>
            </a:r>
          </a:p>
          <a:p>
            <a:r>
              <a:t>- Machine learning provides an automated solution for helmet detection</a:t>
            </a:r>
          </a:p>
          <a:p>
            <a:r>
              <a:t>- Focus on comparison of **CNN** and **SVM** for better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**Supervised Learning**: Trains on labeled data to predict outputs</a:t>
            </a:r>
          </a:p>
          <a:p>
            <a:r>
              <a:t>- **Unsupervised Learning**: Finds patterns in unlabeled data</a:t>
            </a:r>
          </a:p>
          <a:p>
            <a:r>
              <a:t>- Concepts: **Overfitting**, **Underfitting**, **Training** vs **Testing**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**Vision Transformer (ViT)**: Transformer-based model for image recognition</a:t>
            </a:r>
          </a:p>
          <a:p>
            <a:r>
              <a:t>- Efficient at capturing **local** and **global** patterns</a:t>
            </a:r>
          </a:p>
          <a:p>
            <a:r>
              <a:t>- Advantages: **high accuracy**, **large dataset handling**</a:t>
            </a:r>
          </a:p>
          <a:p>
            <a:r>
              <a:t>- Limitations: **computationally intensive**, requires large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Early methods: **SVM**, **Haar cascades**</a:t>
            </a:r>
          </a:p>
          <a:p>
            <a:r>
              <a:t>- Challenges in **lighting variations**, **occlusion**, and **helmet diversity**</a:t>
            </a:r>
          </a:p>
          <a:p>
            <a:r>
              <a:t>- Advances with **YOLO** and **ViT** for improved real-time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systems use **SVM**, **Random Forests** for image classification</a:t>
            </a:r>
          </a:p>
          <a:p>
            <a:r>
              <a:t>- Limitations: **scalability issues**, **low accuracy** in complex scenarios</a:t>
            </a:r>
          </a:p>
          <a:p>
            <a:r>
              <a:t>- Room for improvement using **advanced deep learning models**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**Data Preprocessing**: Handling missing values, image resizing, augmentation</a:t>
            </a:r>
          </a:p>
          <a:p>
            <a:r>
              <a:t>- **Feature Extraction**: Using **PCA**, **YOLOv8** for better detection</a:t>
            </a:r>
          </a:p>
          <a:p>
            <a:r>
              <a:t>- **Classification**: **ViT** for real-time traffic monitoring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**Hardware**: Intel i5, 8GB RAM, Python 3.8 or higher</a:t>
            </a:r>
          </a:p>
          <a:p>
            <a:r>
              <a:t>- **Software**: **scikit-learn**, **NumPy**, **Torch**, **Matplotlib**</a:t>
            </a:r>
          </a:p>
          <a:p>
            <a:r>
              <a:t>- **Dataset**: Helmet detection images with labeled annotations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