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7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8863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13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75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75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6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1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5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2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0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3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9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5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17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652" y="406400"/>
            <a:ext cx="7773308" cy="2387600"/>
          </a:xfrm>
        </p:spPr>
        <p:txBody>
          <a:bodyPr/>
          <a:lstStyle/>
          <a:p>
            <a:r>
              <a:rPr dirty="0"/>
              <a:t>Helmet Detection System Using Vision Transformer (</a:t>
            </a:r>
            <a:r>
              <a:rPr dirty="0" err="1"/>
              <a:t>ViT</a:t>
            </a:r>
            <a:r>
              <a:rPr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6" y="3602037"/>
            <a:ext cx="8175850" cy="194092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Presented By:</a:t>
            </a:r>
            <a:r>
              <a:rPr lang="en-IN" dirty="0"/>
              <a:t>				</a:t>
            </a:r>
            <a:r>
              <a:rPr lang="en-US" dirty="0"/>
              <a:t>Guided by: </a:t>
            </a:r>
            <a:endParaRPr lang="en-IN" dirty="0"/>
          </a:p>
          <a:p>
            <a:pPr algn="l"/>
            <a:r>
              <a:rPr lang="en-IN" dirty="0"/>
              <a:t> Ganesh Raj S </a:t>
            </a:r>
            <a:r>
              <a:rPr lang="en-US" dirty="0"/>
              <a:t>			         Dr. P. </a:t>
            </a:r>
            <a:r>
              <a:rPr lang="en-US" dirty="0" err="1"/>
              <a:t>Dharanyadevi</a:t>
            </a:r>
            <a:endParaRPr lang="en-US" dirty="0"/>
          </a:p>
          <a:p>
            <a:pPr algn="l"/>
            <a:r>
              <a:rPr lang="en-IN" dirty="0"/>
              <a:t>Janarthanan P  				20 </a:t>
            </a:r>
            <a:r>
              <a:rPr lang="en-US" dirty="0"/>
              <a:t>January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**Data Preprocessing**: Handle missing values, resize images</a:t>
            </a:r>
          </a:p>
          <a:p>
            <a:r>
              <a:t>2. **Training ViT**: Train on labeled helmet dataset</a:t>
            </a:r>
          </a:p>
          <a:p>
            <a:r>
              <a:t>3. **Model Evaluation**: Compare **accuracy**, **precision**, **recall**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**ViT** outperforms **CNN** and **SVM** in accuracy</a:t>
            </a:r>
          </a:p>
          <a:p>
            <a:r>
              <a:t>- Visualize **accuracy**, **precision**, **recall**, **F1-score**</a:t>
            </a:r>
          </a:p>
          <a:p>
            <a:r>
              <a:t>- **Confusion Matrix** for model evaluation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Issues with **dataset quality**, **real-time applicability**</a:t>
            </a:r>
          </a:p>
          <a:p>
            <a:r>
              <a:t>- Future work: Explore **other deep learning architectures**</a:t>
            </a:r>
          </a:p>
          <a:p>
            <a:r>
              <a:t>- **Real-time detection** and **scalability** improvements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**ViT** outperforms traditional models in accuracy and speed</a:t>
            </a:r>
          </a:p>
          <a:p>
            <a:r>
              <a:t>- **Real-time deployment** is feasible</a:t>
            </a:r>
          </a:p>
          <a:p>
            <a:r>
              <a:t>- Future work will focus on **real-time detection** and **scalability**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Dosovitskiy, A. et al. (2020) - Transformers for Image Recognition</a:t>
            </a:r>
          </a:p>
          <a:p>
            <a:r>
              <a:t>2. Touvron, H. et al. (2021) - Training Data-efficient Image Transformers</a:t>
            </a:r>
          </a:p>
          <a:p>
            <a:r>
              <a:t>3. Zhai, X. et al. (2021) - Transforming Vision Transformers for Robustness</a:t>
            </a:r>
          </a:p>
          <a:p>
            <a:r>
              <a:t>4. Arnab, A. et al. (2021) - ViT: Vision Transformer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Helmet detection enhances road safety by enforcing helmet laws</a:t>
            </a:r>
          </a:p>
          <a:p>
            <a:r>
              <a:t>- Traditional methods are inefficient and labor-intensive</a:t>
            </a:r>
          </a:p>
          <a:p>
            <a:r>
              <a:t>- Machine learning provides an automated solution for helmet detection</a:t>
            </a:r>
          </a:p>
          <a:p>
            <a:r>
              <a:t>- Focus on comparison of **CNN** and **SVM** for better detection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Automated helmet detection using improved YOLO V8 algorithm</a:t>
            </a:r>
          </a:p>
          <a:p>
            <a:r>
              <a:rPr dirty="0"/>
              <a:t>- Focus on real-time helmet recognition in traffic monitoring systems</a:t>
            </a:r>
          </a:p>
          <a:p>
            <a:r>
              <a:rPr dirty="0"/>
              <a:t>- Addresses challenges like occlusion, poor lighting, and helmet color variations</a:t>
            </a:r>
          </a:p>
          <a:p>
            <a:r>
              <a:rPr dirty="0"/>
              <a:t>- Optimized model for high accuracy, speed, and low computational costs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**Supervised Learning**: Trains on labeled data to predict outputs</a:t>
            </a:r>
          </a:p>
          <a:p>
            <a:r>
              <a:t>- **Unsupervised Learning**: Finds patterns in unlabeled data</a:t>
            </a:r>
          </a:p>
          <a:p>
            <a:r>
              <a:t>- Concepts: **Overfitting**, **Underfitting**, **Training** vs **Testing**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**Vision Transformer (ViT)**: Transformer-based model for image recognition</a:t>
            </a:r>
          </a:p>
          <a:p>
            <a:r>
              <a:t>- Efficient at capturing **local** and **global** patterns</a:t>
            </a:r>
          </a:p>
          <a:p>
            <a:r>
              <a:t>- Advantages: **high accuracy**, **large dataset handling**</a:t>
            </a:r>
          </a:p>
          <a:p>
            <a:r>
              <a:t>- Limitations: **computationally intensive**, requires large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Early methods: **SVM**, **Haar cascades**</a:t>
            </a:r>
          </a:p>
          <a:p>
            <a:r>
              <a:t>- Challenges in **lighting variations**, **occlusion**, and **helmet diversity**</a:t>
            </a:r>
          </a:p>
          <a:p>
            <a:r>
              <a:t>- Advances with **YOLO** and **ViT** for improved real-time detection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Existing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Traditional systems use **SVM**, **Random Forests** for image classification</a:t>
            </a:r>
          </a:p>
          <a:p>
            <a:r>
              <a:t>- Limitations: **scalability issues**, **low accuracy** in complex scenarios</a:t>
            </a:r>
          </a:p>
          <a:p>
            <a:r>
              <a:t>- Room for improvement using **advanced deep learning models**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**Data Preprocessing**: Handling missing values, image resizing, augmentation</a:t>
            </a:r>
          </a:p>
          <a:p>
            <a:r>
              <a:t>- **Feature Extraction**: Using **PCA**, **YOLOv8** for better detection</a:t>
            </a:r>
          </a:p>
          <a:p>
            <a:r>
              <a:t>- **Classification**: **ViT** for real-time traffic monitoring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**Hardware**: Intel i5, 8GB RAM, Python 3.8 or higher</a:t>
            </a:r>
          </a:p>
          <a:p>
            <a:r>
              <a:t>- **Software**: **scikit-learn**, **NumPy**, **Torch**, **Matplotlib**</a:t>
            </a:r>
          </a:p>
          <a:p>
            <a:r>
              <a:t>- **Dataset**: Helmet detection images with labeled annotations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66</TotalTime>
  <Words>603</Words>
  <Application>Microsoft Office PowerPoint</Application>
  <PresentationFormat>On-screen Show (4:3)</PresentationFormat>
  <Paragraphs>60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Bookman Old Style</vt:lpstr>
      <vt:lpstr>Rockwell</vt:lpstr>
      <vt:lpstr>Damask</vt:lpstr>
      <vt:lpstr>Helmet Detection System Using Vision Transformer (ViT)</vt:lpstr>
      <vt:lpstr>Introduction</vt:lpstr>
      <vt:lpstr>Abstract</vt:lpstr>
      <vt:lpstr>Machine Learning Overview</vt:lpstr>
      <vt:lpstr>Algorithms Used</vt:lpstr>
      <vt:lpstr>Literature Review</vt:lpstr>
      <vt:lpstr>Existing Work</vt:lpstr>
      <vt:lpstr>Proposed System Architecture</vt:lpstr>
      <vt:lpstr>Experimental Setup</vt:lpstr>
      <vt:lpstr>Implementation Steps</vt:lpstr>
      <vt:lpstr>Results</vt:lpstr>
      <vt:lpstr>Challenges &amp; Future Work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Janarthanan Palani</cp:lastModifiedBy>
  <cp:revision>3</cp:revision>
  <dcterms:created xsi:type="dcterms:W3CDTF">2013-01-27T09:14:16Z</dcterms:created>
  <dcterms:modified xsi:type="dcterms:W3CDTF">2025-01-17T16:26:59Z</dcterms:modified>
  <cp:category/>
</cp:coreProperties>
</file>