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9" r:id="rId10"/>
    <p:sldId id="263" r:id="rId11"/>
    <p:sldId id="270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30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9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90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64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3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79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2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72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633D-ECC6-47C8-A4CA-30452EDB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427CE-642F-4810-B95C-428972C2F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9E35A-8929-4F09-A4DF-462C2EC8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3BFE-F366-4C9E-B5E5-F5FE5D70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7A76-243C-41CD-9C5E-53D162C9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0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7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35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1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30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97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5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9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E7A68A-9779-441F-8931-43730069D357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5B56A-40EC-4FCA-AFFA-FBB560F78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588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  <p:sldLayoutId id="21474839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4C37-AB97-48AF-9F72-C4503364F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544" y="1447800"/>
            <a:ext cx="8825658" cy="3329581"/>
          </a:xfrm>
        </p:spPr>
        <p:txBody>
          <a:bodyPr>
            <a:normAutofit fontScale="90000"/>
          </a:bodyPr>
          <a:lstStyle/>
          <a:p>
            <a:r>
              <a:rPr lang="en-US" dirty="0"/>
              <a:t>Diabetes Prediction Using Random Forest and Rotation Forest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A20C2-E4DE-4F3E-A905-175A6340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726" y="5509447"/>
            <a:ext cx="10572000" cy="900878"/>
          </a:xfrm>
        </p:spPr>
        <p:txBody>
          <a:bodyPr>
            <a:normAutofit/>
          </a:bodyPr>
          <a:lstStyle/>
          <a:p>
            <a:r>
              <a:rPr lang="en-US" dirty="0"/>
              <a:t>Presented By: [Balaji and Harish]</a:t>
            </a:r>
          </a:p>
        </p:txBody>
      </p:sp>
    </p:spTree>
    <p:extLst>
      <p:ext uri="{BB962C8B-B14F-4D97-AF65-F5344CB8AC3E}">
        <p14:creationId xmlns:p14="http://schemas.microsoft.com/office/powerpoint/2010/main" val="41244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4A24-D0A6-46A8-8862-6931FA8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0C724-F967-4C72-9DD4-34838E694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Preprocess the dataset (clean missing values, scale features).</a:t>
            </a:r>
          </a:p>
          <a:p>
            <a:r>
              <a:rPr lang="en-US"/>
              <a:t>2. Apply PCA for dimensionality reduction.</a:t>
            </a:r>
          </a:p>
          <a:p>
            <a:r>
              <a:rPr lang="en-US"/>
              <a:t>3. Split the data into training (80%) and testing (20%).</a:t>
            </a:r>
          </a:p>
          <a:p>
            <a:r>
              <a:rPr lang="en-US"/>
              <a:t>4. Train Rotation Forest using training data.</a:t>
            </a:r>
          </a:p>
          <a:p>
            <a:r>
              <a:rPr lang="en-US"/>
              <a:t>5. Evaluate performance on testing data using metrics like accuracy, precision, recall, and AUC.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4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3FE9-AFCD-4C6D-A253-BCF0238E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7A3D-EE34-4925-BC5A-5AB7830441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78C7F-B4F9-41B0-BCFB-6B2F7D773E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5654" y="609601"/>
            <a:ext cx="9761855" cy="531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B12B-6F49-46F6-8702-6BCC8CE4C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D6FD9-54BB-4365-ACD7-434079501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Results of the proposed model:</a:t>
            </a:r>
          </a:p>
          <a:p>
            <a:r>
              <a:rPr lang="en-US" dirty="0"/>
              <a:t>- Training Accuracy: 92%</a:t>
            </a:r>
          </a:p>
          <a:p>
            <a:r>
              <a:rPr lang="en-US" dirty="0"/>
              <a:t>- Testing Accuracy: 90%</a:t>
            </a:r>
          </a:p>
          <a:p>
            <a:r>
              <a:rPr lang="en-US" dirty="0"/>
              <a:t>- ROC-AUC Score: 0.94</a:t>
            </a:r>
          </a:p>
          <a:p>
            <a:r>
              <a:rPr lang="en-US" dirty="0"/>
              <a:t>- Feature importance analysis shows glucose concentration and BMI are key predictors.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739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1B6-9C3A-4007-ADF2-C0EB128E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39038-62E4-4FB2-A1D6-697FD4EE6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Proposed enhancements include:</a:t>
            </a:r>
          </a:p>
          <a:p>
            <a:r>
              <a:rPr lang="en-US"/>
              <a:t>- Experimenting with alternative feature transformation techniques like t-SNE.</a:t>
            </a:r>
          </a:p>
          <a:p>
            <a:r>
              <a:rPr lang="en-US"/>
              <a:t>- Addressing data imbalance using oversampling methods like SMOTE.</a:t>
            </a:r>
          </a:p>
          <a:p>
            <a:r>
              <a:rPr lang="en-US"/>
              <a:t>- Deploying the model in a cloud environment for real-time predictions.</a:t>
            </a:r>
          </a:p>
          <a:p>
            <a:r>
              <a:rPr lang="en-US"/>
              <a:t>- Integrating additional features such as patient lifestyle data to enhance prediction accuracy.</a:t>
            </a:r>
          </a:p>
          <a:p>
            <a:r>
              <a:rPr lang="en-US"/>
              <a:t>- Expanding the model for multiclass predictions (e.g., risk levels: Low, Medium, High).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6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FA40-4BD4-414C-9A6C-5B1CE615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71806-91C4-4F35-8590-42FAB6124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integration of PCA and Rotation Forest enhances the performance of diabetes prediction models.</a:t>
            </a:r>
          </a:p>
          <a:p>
            <a:r>
              <a:rPr lang="en-US"/>
              <a:t>- PCA reduces dimensionality, ensuring faster and more efficient computations.</a:t>
            </a:r>
          </a:p>
          <a:p>
            <a:r>
              <a:rPr lang="en-US"/>
              <a:t>- Rotation Forest boosts classification accuracy by improving model diversity.</a:t>
            </a:r>
          </a:p>
          <a:p>
            <a:r>
              <a:rPr lang="en-US"/>
              <a:t>The proposed solution demonstrates significant improvements over traditional Random Forest approaches.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52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D70A-F6DA-4495-A5C5-C4392C855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B827-25A8-4AEA-98DA-BBEEDB8D4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Questions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57153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4F86-9F0C-4208-AD89-3C744EAA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06A2F-DA84-4585-A396-EF219CB33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develop a predictive model that can effectively diagnose diabetes based on patient data by leveraging:</a:t>
            </a:r>
          </a:p>
          <a:p>
            <a:r>
              <a:rPr lang="en-US"/>
              <a:t>- Random Forest for classification.</a:t>
            </a:r>
          </a:p>
          <a:p>
            <a:r>
              <a:rPr lang="en-US"/>
              <a:t>- PCA for dimensionality reduction.</a:t>
            </a:r>
          </a:p>
          <a:p>
            <a:r>
              <a:rPr lang="en-US"/>
              <a:t>- Rotation Forest for enhanced prediction accuracy.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6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593D-E0ED-4C59-B9D4-A49630B7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658F-0542-4E15-94E5-56309AFF88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 </a:t>
            </a:r>
            <a:r>
              <a:rPr lang="en-IN" b="1" i="0" dirty="0">
                <a:solidFill>
                  <a:srgbClr val="ECECEC"/>
                </a:solidFill>
                <a:effectLst/>
                <a:latin typeface="Segoe UI Variable Text" pitchFamily="2" charset="0"/>
              </a:rPr>
              <a:t>Pima Indians Diabetes Dataset</a:t>
            </a:r>
          </a:p>
          <a:p>
            <a:r>
              <a:rPr lang="en-IN" dirty="0"/>
              <a:t>- Number of pregnancies</a:t>
            </a:r>
          </a:p>
          <a:p>
            <a:r>
              <a:rPr lang="en-IN" dirty="0"/>
              <a:t>- Glucose concentration</a:t>
            </a:r>
          </a:p>
          <a:p>
            <a:r>
              <a:rPr lang="en-IN" dirty="0"/>
              <a:t>- Blood pressure levels</a:t>
            </a:r>
          </a:p>
          <a:p>
            <a:r>
              <a:rPr lang="en-IN" dirty="0"/>
              <a:t>- Skin thickness, insulin levels, BMI</a:t>
            </a:r>
          </a:p>
          <a:p>
            <a:r>
              <a:rPr lang="en-IN" dirty="0"/>
              <a:t>- Diabetes pedigree function and age.</a:t>
            </a:r>
          </a:p>
          <a:p>
            <a:r>
              <a:rPr lang="en-IN" dirty="0"/>
              <a:t>Size: 768 samples, 8 features, 1 target variable (Diabetes: Yes/No)</a:t>
            </a:r>
          </a:p>
        </p:txBody>
      </p:sp>
    </p:spTree>
    <p:extLst>
      <p:ext uri="{BB962C8B-B14F-4D97-AF65-F5344CB8AC3E}">
        <p14:creationId xmlns:p14="http://schemas.microsoft.com/office/powerpoint/2010/main" val="26080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31D4-73A0-4140-828C-2E76B653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Splitting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4EE06-77BF-4BC4-8B45-2AEB74DF3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ensure a fair evaluation of the model:</a:t>
            </a:r>
          </a:p>
          <a:p>
            <a:r>
              <a:rPr lang="en-US"/>
              <a:t>- 80% of the data is used for training.</a:t>
            </a:r>
          </a:p>
          <a:p>
            <a:r>
              <a:rPr lang="en-US"/>
              <a:t>- 20% of the data is used for testing.</a:t>
            </a:r>
          </a:p>
          <a:p>
            <a:r>
              <a:rPr lang="en-US"/>
              <a:t>This approach prevents overfitting and ensures the model generalizes well to unseen data.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65C-A9FA-4484-A642-A8E69505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020AB-DA80-4FBE-8C47-2349C6C68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research has explored various approaches:</a:t>
            </a:r>
          </a:p>
          <a:p>
            <a:r>
              <a:rPr lang="en-US"/>
              <a:t>- Random Forest achieves high accuracy for classification tasks.</a:t>
            </a:r>
          </a:p>
          <a:p>
            <a:r>
              <a:rPr lang="en-US"/>
              <a:t>- PCA enhances feature selection by reducing redundant dimensions.</a:t>
            </a:r>
          </a:p>
          <a:p>
            <a:r>
              <a:rPr lang="en-US"/>
              <a:t>- Rotation Forest improves upon traditional Random Forest by transforming features.</a:t>
            </a:r>
          </a:p>
          <a:p>
            <a:r>
              <a:rPr lang="en-US"/>
              <a:t>Limitations: Most studies do not address feature correlations or data imbalance.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11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A5C0-2251-4D1D-9B94-9EF2DEBF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BEC2E-927F-4927-86A3-8F41AF91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1389039"/>
            <a:ext cx="6855082" cy="508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7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3FC-BBAA-45E2-8A63-29E16E0BE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164" y="452718"/>
            <a:ext cx="9404723" cy="1400530"/>
          </a:xfrm>
        </p:spPr>
        <p:txBody>
          <a:bodyPr/>
          <a:lstStyle/>
          <a:p>
            <a:r>
              <a:rPr lang="en-IN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07535-C596-4DAA-B536-643A1709F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proposed solution integrates:</a:t>
            </a:r>
          </a:p>
          <a:p>
            <a:r>
              <a:rPr lang="en-US"/>
              <a:t>- PCA for reducing dimensionality and redundancy.</a:t>
            </a:r>
          </a:p>
          <a:p>
            <a:r>
              <a:rPr lang="en-US"/>
              <a:t>- Rotation Forest to improve classification by diversifying training sets.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3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ACCA-514C-4BF0-9BD9-FBEA6BA9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D102-1A31-40F5-B065-13F874ACA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Dimensionality Reduction Algorithms in Biology: UMAP, t-SNE, PCA, and Beyond">
            <a:extLst>
              <a:ext uri="{FF2B5EF4-FFF2-40B4-BE49-F238E27FC236}">
                <a16:creationId xmlns:a16="http://schemas.microsoft.com/office/drawing/2014/main" id="{73047A92-DBCE-4BA5-9DFE-78C946D55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27" y="2052918"/>
            <a:ext cx="11526545" cy="298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774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16E9-CA0E-4B2A-8710-A5CF685C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3BACA-A0C5-40C3-B5F5-9133A1882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3F810-E8D0-47EB-9C00-8D25C4A2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10364"/>
            <a:ext cx="10547288" cy="410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065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550</TotalTime>
  <Words>471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Segoe UI Variable Text</vt:lpstr>
      <vt:lpstr>Wingdings 3</vt:lpstr>
      <vt:lpstr>Ion</vt:lpstr>
      <vt:lpstr>Diabetes Prediction Using Random Forest and Rotation Forest</vt:lpstr>
      <vt:lpstr>Objective</vt:lpstr>
      <vt:lpstr>Dataset Details</vt:lpstr>
      <vt:lpstr>Data Splitting Rules</vt:lpstr>
      <vt:lpstr>Literature Survey</vt:lpstr>
      <vt:lpstr>Existing Architecture</vt:lpstr>
      <vt:lpstr>Proposed Architecture</vt:lpstr>
      <vt:lpstr>PCA</vt:lpstr>
      <vt:lpstr>Proposed Architecture</vt:lpstr>
      <vt:lpstr>Proposed Algorithm</vt:lpstr>
      <vt:lpstr>PowerPoint Presentation</vt:lpstr>
      <vt:lpstr>Performance Evaluation</vt:lpstr>
      <vt:lpstr>Future Work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Prediction Using Random Forest and PCA</dc:title>
  <dc:creator>Harish Arumugam</dc:creator>
  <cp:lastModifiedBy>Harish Arumugam</cp:lastModifiedBy>
  <cp:revision>7</cp:revision>
  <dcterms:created xsi:type="dcterms:W3CDTF">2024-12-03T17:00:31Z</dcterms:created>
  <dcterms:modified xsi:type="dcterms:W3CDTF">2025-01-17T15:18:01Z</dcterms:modified>
</cp:coreProperties>
</file>