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8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rthanan Margabandhu" userId="3b986f8386c1325e" providerId="LiveId" clId="{DE5B7875-812F-468F-8B2F-E848270DB1D3}"/>
    <pc:docChg chg="addSld delSld">
      <pc:chgData name="Janarthanan Margabandhu" userId="3b986f8386c1325e" providerId="LiveId" clId="{DE5B7875-812F-468F-8B2F-E848270DB1D3}" dt="2023-09-29T16:29:34.144" v="1" actId="2696"/>
      <pc:docMkLst>
        <pc:docMk/>
      </pc:docMkLst>
      <pc:sldChg chg="new del">
        <pc:chgData name="Janarthanan Margabandhu" userId="3b986f8386c1325e" providerId="LiveId" clId="{DE5B7875-812F-468F-8B2F-E848270DB1D3}" dt="2023-09-29T16:29:34.144" v="1" actId="2696"/>
        <pc:sldMkLst>
          <pc:docMk/>
          <pc:sldMk cId="2566274777"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216988"/>
          </a:xfrm>
        </p:spPr>
        <p:txBody>
          <a:bodyPr>
            <a:normAutofit fontScale="90000"/>
          </a:bodyPr>
          <a:lstStyle/>
          <a:p>
            <a:pPr algn="l"/>
            <a:r>
              <a:rPr lang="en-US" sz="4000" dirty="0"/>
              <a:t>EARTHQUAKE PREDICTION MODEL USING PYTHON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2"/>
            <a:ext cx="3485072" cy="1153063"/>
          </a:xfrm>
        </p:spPr>
        <p:txBody>
          <a:bodyPr>
            <a:normAutofit fontScale="92500" lnSpcReduction="20000"/>
          </a:bodyPr>
          <a:lstStyle/>
          <a:p>
            <a:pPr algn="l"/>
            <a:r>
              <a:rPr lang="en-US" dirty="0"/>
              <a:t>Phase-1 Document submission</a:t>
            </a:r>
          </a:p>
          <a:p>
            <a:pPr algn="l"/>
            <a:r>
              <a:rPr lang="en-US" sz="2300" dirty="0"/>
              <a:t>JANARTHANAN.M  410121243016</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CC3A-4E7A-F48E-57F6-06DC196E2EBC}"/>
              </a:ext>
            </a:extLst>
          </p:cNvPr>
          <p:cNvSpPr>
            <a:spLocks noGrp="1"/>
          </p:cNvSpPr>
          <p:nvPr>
            <p:ph type="title"/>
          </p:nvPr>
        </p:nvSpPr>
        <p:spPr/>
        <p:txBody>
          <a:bodyPr>
            <a:normAutofit fontScale="90000"/>
          </a:bodyPr>
          <a:lstStyle/>
          <a:p>
            <a:r>
              <a:rPr lang="en-GB" dirty="0"/>
              <a:t>Problem definition for earthquake prediction model using python </a:t>
            </a:r>
            <a:endParaRPr lang="en-IN" dirty="0"/>
          </a:p>
        </p:txBody>
      </p:sp>
      <p:sp>
        <p:nvSpPr>
          <p:cNvPr id="3" name="Content Placeholder 2">
            <a:extLst>
              <a:ext uri="{FF2B5EF4-FFF2-40B4-BE49-F238E27FC236}">
                <a16:creationId xmlns:a16="http://schemas.microsoft.com/office/drawing/2014/main" id="{E087376F-466A-760E-EB1C-6E2F730B3F86}"/>
              </a:ext>
            </a:extLst>
          </p:cNvPr>
          <p:cNvSpPr>
            <a:spLocks noGrp="1"/>
          </p:cNvSpPr>
          <p:nvPr>
            <p:ph idx="1"/>
          </p:nvPr>
        </p:nvSpPr>
        <p:spPr>
          <a:xfrm>
            <a:off x="913795" y="2533651"/>
            <a:ext cx="10353762" cy="3714749"/>
          </a:xfrm>
        </p:spPr>
        <p:txBody>
          <a:bodyPr/>
          <a:lstStyle/>
          <a:p>
            <a:pPr marL="36900" indent="0">
              <a:buNone/>
            </a:pPr>
            <a:r>
              <a:rPr lang="en-IN" b="1" dirty="0"/>
              <a:t> Problem Definition:</a:t>
            </a:r>
          </a:p>
          <a:p>
            <a:pPr marL="36900" indent="0">
              <a:buNone/>
            </a:pPr>
            <a:r>
              <a:rPr lang="en-IN" b="1" dirty="0"/>
              <a:t>                                   </a:t>
            </a:r>
            <a:r>
              <a:rPr lang="en-GB" b="1" dirty="0"/>
              <a:t>Design and implement a machine learning model using Python to predict earthquakes based on seismic data. The goal is to develop an accurate and reliable predictive model that can anticipate the occurrence of earthquakes given specific geological features and historical seismic activity.</a:t>
            </a:r>
            <a:endParaRPr lang="en-IN" b="1" dirty="0"/>
          </a:p>
        </p:txBody>
      </p:sp>
    </p:spTree>
    <p:extLst>
      <p:ext uri="{BB962C8B-B14F-4D97-AF65-F5344CB8AC3E}">
        <p14:creationId xmlns:p14="http://schemas.microsoft.com/office/powerpoint/2010/main" val="3521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E159-BDB6-1796-BB6E-0578D88191D7}"/>
              </a:ext>
            </a:extLst>
          </p:cNvPr>
          <p:cNvSpPr>
            <a:spLocks noGrp="1"/>
          </p:cNvSpPr>
          <p:nvPr>
            <p:ph type="title"/>
          </p:nvPr>
        </p:nvSpPr>
        <p:spPr>
          <a:xfrm>
            <a:off x="913795" y="609600"/>
            <a:ext cx="10353762" cy="980661"/>
          </a:xfrm>
        </p:spPr>
        <p:txBody>
          <a:bodyPr/>
          <a:lstStyle/>
          <a:p>
            <a:r>
              <a:rPr lang="en-IN" i="1" dirty="0"/>
              <a:t>Key Steps</a:t>
            </a:r>
          </a:p>
        </p:txBody>
      </p:sp>
      <p:sp>
        <p:nvSpPr>
          <p:cNvPr id="3" name="Content Placeholder 2">
            <a:extLst>
              <a:ext uri="{FF2B5EF4-FFF2-40B4-BE49-F238E27FC236}">
                <a16:creationId xmlns:a16="http://schemas.microsoft.com/office/drawing/2014/main" id="{53D8D649-A6C4-55B3-AC8B-730E7E160734}"/>
              </a:ext>
            </a:extLst>
          </p:cNvPr>
          <p:cNvSpPr>
            <a:spLocks noGrp="1"/>
          </p:cNvSpPr>
          <p:nvPr>
            <p:ph idx="1"/>
          </p:nvPr>
        </p:nvSpPr>
        <p:spPr>
          <a:xfrm>
            <a:off x="913795" y="1736036"/>
            <a:ext cx="10353762" cy="4890052"/>
          </a:xfrm>
        </p:spPr>
        <p:txBody>
          <a:bodyPr>
            <a:normAutofit lnSpcReduction="10000"/>
          </a:bodyPr>
          <a:lstStyle/>
          <a:p>
            <a:pPr marL="36900" indent="0" algn="just">
              <a:buNone/>
            </a:pPr>
            <a:r>
              <a:rPr lang="en-IN" b="1" dirty="0"/>
              <a:t>Data Collection:</a:t>
            </a:r>
          </a:p>
          <a:p>
            <a:pPr algn="just"/>
            <a:r>
              <a:rPr lang="en-GB" dirty="0"/>
              <a:t>Gather historical seismic data including earthquake magnitudes, locations, depths, and relevant geological features.</a:t>
            </a:r>
            <a:endParaRPr lang="en-IN" dirty="0"/>
          </a:p>
          <a:p>
            <a:pPr algn="just"/>
            <a:r>
              <a:rPr lang="en-GB" dirty="0"/>
              <a:t>Utilize reliable sources like geological surveys and seismic monitoring agencies.</a:t>
            </a:r>
          </a:p>
          <a:p>
            <a:pPr marL="36900" indent="0" algn="just">
              <a:buNone/>
            </a:pPr>
            <a:endParaRPr lang="en-GB" dirty="0"/>
          </a:p>
          <a:p>
            <a:pPr marL="36900" indent="0" algn="just">
              <a:buNone/>
            </a:pPr>
            <a:r>
              <a:rPr lang="en-IN" b="1" dirty="0"/>
              <a:t>Data Preprocessing:</a:t>
            </a:r>
          </a:p>
          <a:p>
            <a:pPr algn="just"/>
            <a:r>
              <a:rPr lang="en-GB" dirty="0"/>
              <a:t>Cleanse the data, handling missing values and outliers.</a:t>
            </a:r>
          </a:p>
          <a:p>
            <a:pPr algn="just"/>
            <a:r>
              <a:rPr lang="en-GB" dirty="0"/>
              <a:t>Feature selection and engineering: Identify relevant features and create new features if necessary.</a:t>
            </a:r>
          </a:p>
          <a:p>
            <a:pPr algn="just"/>
            <a:r>
              <a:rPr lang="en-GB" dirty="0"/>
              <a:t>Normalize or scale the features to bring them within a similar range.</a:t>
            </a:r>
            <a:endParaRPr lang="en-IN" dirty="0"/>
          </a:p>
        </p:txBody>
      </p:sp>
    </p:spTree>
    <p:extLst>
      <p:ext uri="{BB962C8B-B14F-4D97-AF65-F5344CB8AC3E}">
        <p14:creationId xmlns:p14="http://schemas.microsoft.com/office/powerpoint/2010/main" val="86328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A841D-586E-8C43-5244-8E4CA6527DB6}"/>
              </a:ext>
            </a:extLst>
          </p:cNvPr>
          <p:cNvSpPr>
            <a:spLocks noGrp="1"/>
          </p:cNvSpPr>
          <p:nvPr>
            <p:ph idx="1"/>
          </p:nvPr>
        </p:nvSpPr>
        <p:spPr>
          <a:xfrm>
            <a:off x="919119" y="671720"/>
            <a:ext cx="10353762" cy="5729080"/>
          </a:xfrm>
        </p:spPr>
        <p:txBody>
          <a:bodyPr/>
          <a:lstStyle/>
          <a:p>
            <a:pPr marL="36900" indent="0">
              <a:buNone/>
            </a:pPr>
            <a:r>
              <a:rPr lang="en-IN" b="1" dirty="0"/>
              <a:t>Model Selection:</a:t>
            </a:r>
          </a:p>
          <a:p>
            <a:r>
              <a:rPr lang="en-GB" dirty="0"/>
              <a:t>Choose appropriate machine learning algorithms for regression tasks. Common choices include Random Forest, Support Vector Machines, or Neural Networks.</a:t>
            </a:r>
          </a:p>
          <a:p>
            <a:r>
              <a:rPr lang="en-GB" dirty="0"/>
              <a:t>Experiment with multiple algorithms to determine the most effective one for the given dataset.</a:t>
            </a:r>
          </a:p>
          <a:p>
            <a:pPr marL="36900" indent="0">
              <a:buNone/>
            </a:pPr>
            <a:endParaRPr lang="en-GB" dirty="0"/>
          </a:p>
          <a:p>
            <a:pPr marL="36900" indent="0">
              <a:buNone/>
            </a:pPr>
            <a:r>
              <a:rPr lang="en-IN" b="1" dirty="0"/>
              <a:t>Model Training:</a:t>
            </a:r>
          </a:p>
          <a:p>
            <a:r>
              <a:rPr lang="en-GB" dirty="0"/>
              <a:t>Split the dataset into training and testing sets for model training and evaluation.</a:t>
            </a:r>
          </a:p>
          <a:p>
            <a:r>
              <a:rPr lang="en-GB" dirty="0"/>
              <a:t>Train the selected model using the training data.</a:t>
            </a:r>
          </a:p>
          <a:p>
            <a:r>
              <a:rPr lang="en-GB" dirty="0"/>
              <a:t>Optimize the model parameters using techniques like grid search or random search.</a:t>
            </a:r>
            <a:endParaRPr lang="en-IN" dirty="0"/>
          </a:p>
          <a:p>
            <a:pPr marL="36900" indent="0">
              <a:buNone/>
            </a:pPr>
            <a:endParaRPr lang="en-IN" b="1" dirty="0"/>
          </a:p>
        </p:txBody>
      </p:sp>
    </p:spTree>
    <p:extLst>
      <p:ext uri="{BB962C8B-B14F-4D97-AF65-F5344CB8AC3E}">
        <p14:creationId xmlns:p14="http://schemas.microsoft.com/office/powerpoint/2010/main" val="240786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7181E-F60B-7A24-6DD3-9B0E63960FDF}"/>
              </a:ext>
            </a:extLst>
          </p:cNvPr>
          <p:cNvSpPr>
            <a:spLocks noGrp="1"/>
          </p:cNvSpPr>
          <p:nvPr>
            <p:ph idx="1"/>
          </p:nvPr>
        </p:nvSpPr>
        <p:spPr>
          <a:xfrm>
            <a:off x="919119" y="711476"/>
            <a:ext cx="10353762" cy="5596559"/>
          </a:xfrm>
        </p:spPr>
        <p:txBody>
          <a:bodyPr/>
          <a:lstStyle/>
          <a:p>
            <a:pPr marL="36900" indent="0">
              <a:buNone/>
            </a:pPr>
            <a:r>
              <a:rPr lang="en-IN" b="1" dirty="0"/>
              <a:t>Model Evaluation:</a:t>
            </a:r>
          </a:p>
          <a:p>
            <a:r>
              <a:rPr lang="en-GB" dirty="0"/>
              <a:t>Evaluate the model's performance using appropriate metrics like Mean Absolute Error (MAE), Mean Squared Error (MSE), or Root Mean Squared Error (RMSE).</a:t>
            </a:r>
            <a:endParaRPr lang="en-IN" dirty="0"/>
          </a:p>
          <a:p>
            <a:r>
              <a:rPr lang="en-GB" dirty="0"/>
              <a:t>Utilize cross-validation techniques to ensure the model's robustness.</a:t>
            </a:r>
            <a:endParaRPr lang="en-IN" dirty="0"/>
          </a:p>
          <a:p>
            <a:pPr marL="36900" indent="0">
              <a:buNone/>
            </a:pPr>
            <a:endParaRPr lang="en-IN" dirty="0"/>
          </a:p>
          <a:p>
            <a:pPr marL="36900" indent="0">
              <a:buNone/>
            </a:pPr>
            <a:r>
              <a:rPr lang="en-IN" b="1" dirty="0"/>
              <a:t>Prediction and Deployment:</a:t>
            </a:r>
          </a:p>
          <a:p>
            <a:r>
              <a:rPr lang="en-GB" b="1" dirty="0"/>
              <a:t>Use the trained model to predict earthquakes based on new data.</a:t>
            </a:r>
            <a:endParaRPr lang="en-IN" b="1" dirty="0"/>
          </a:p>
          <a:p>
            <a:r>
              <a:rPr lang="en-GB" b="1" dirty="0"/>
              <a:t>Develop a user-friendly interface if necessary for end-users to input data and obtain predictions.</a:t>
            </a:r>
            <a:endParaRPr lang="en-IN" b="1" dirty="0"/>
          </a:p>
          <a:p>
            <a:r>
              <a:rPr lang="en-GB" b="1" dirty="0"/>
              <a:t>Deploy the model to a production environment for real-time predictions.</a:t>
            </a:r>
            <a:endParaRPr lang="en-IN" b="1" dirty="0"/>
          </a:p>
        </p:txBody>
      </p:sp>
    </p:spTree>
    <p:extLst>
      <p:ext uri="{BB962C8B-B14F-4D97-AF65-F5344CB8AC3E}">
        <p14:creationId xmlns:p14="http://schemas.microsoft.com/office/powerpoint/2010/main" val="395092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9D62B1-A976-5915-C235-24F1A93A637F}"/>
              </a:ext>
            </a:extLst>
          </p:cNvPr>
          <p:cNvSpPr>
            <a:spLocks noGrp="1"/>
          </p:cNvSpPr>
          <p:nvPr>
            <p:ph idx="1"/>
          </p:nvPr>
        </p:nvSpPr>
        <p:spPr>
          <a:xfrm>
            <a:off x="914400" y="2076450"/>
            <a:ext cx="10353675" cy="3714750"/>
          </a:xfrm>
        </p:spPr>
        <p:txBody>
          <a:bodyPr>
            <a:normAutofit fontScale="97500"/>
          </a:bodyPr>
          <a:lstStyle/>
          <a:p>
            <a:pPr marL="36900" indent="0">
              <a:buNone/>
            </a:pPr>
            <a:r>
              <a:rPr lang="en-IN" b="1" dirty="0"/>
              <a:t>Continuous Monitoring and Improvement:</a:t>
            </a:r>
          </a:p>
          <a:p>
            <a:r>
              <a:rPr lang="en-GB" dirty="0"/>
              <a:t>Monitor the model's performance in real-time and retrain the model periodically with new data to ensure its accuracy and relevance.</a:t>
            </a:r>
            <a:endParaRPr lang="en-IN" dirty="0"/>
          </a:p>
        </p:txBody>
      </p:sp>
    </p:spTree>
    <p:extLst>
      <p:ext uri="{BB962C8B-B14F-4D97-AF65-F5344CB8AC3E}">
        <p14:creationId xmlns:p14="http://schemas.microsoft.com/office/powerpoint/2010/main" val="954498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{EB21ABD8-6B53-493A-9268-4F7FB3E7FF0D}tf55705232_win32</Template>
  <TotalTime>46</TotalTime>
  <Words>331</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Goudy Old Style</vt:lpstr>
      <vt:lpstr>Wingdings 2</vt:lpstr>
      <vt:lpstr>SlateVTI</vt:lpstr>
      <vt:lpstr>EARTHQUAKE PREDICTION MODEL USING PYTHON</vt:lpstr>
      <vt:lpstr>Problem definition for earthquake prediction model using python </vt:lpstr>
      <vt:lpstr>Key Steps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Janarthanan Margabandhu</dc:creator>
  <cp:lastModifiedBy>Janarthanan Margabandhu</cp:lastModifiedBy>
  <cp:revision>1</cp:revision>
  <dcterms:created xsi:type="dcterms:W3CDTF">2023-09-29T15:43:28Z</dcterms:created>
  <dcterms:modified xsi:type="dcterms:W3CDTF">2023-09-29T16:29:37Z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