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73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825BD-2DA1-43A0-A4CF-C62D79D0559D}">
  <a:tblStyle styleId="{3D2825BD-2DA1-43A0-A4CF-C62D79D05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>
          <a:extLst>
            <a:ext uri="{FF2B5EF4-FFF2-40B4-BE49-F238E27FC236}">
              <a16:creationId xmlns:a16="http://schemas.microsoft.com/office/drawing/2014/main" id="{02297BFA-9846-3F73-E5A6-5AFC43320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>
            <a:extLst>
              <a:ext uri="{FF2B5EF4-FFF2-40B4-BE49-F238E27FC236}">
                <a16:creationId xmlns:a16="http://schemas.microsoft.com/office/drawing/2014/main" id="{29B519BE-838A-0A1F-0119-1866CB3A6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>
            <a:extLst>
              <a:ext uri="{FF2B5EF4-FFF2-40B4-BE49-F238E27FC236}">
                <a16:creationId xmlns:a16="http://schemas.microsoft.com/office/drawing/2014/main" id="{166E1B46-F464-83AB-0D96-04A3031A0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866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2" r:id="rId8"/>
    <p:sldLayoutId id="2147483666" r:id="rId9"/>
    <p:sldLayoutId id="2147483667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gramacion_Integrativa/Proyecto/ventasAlmacen/index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1017651" y="611028"/>
            <a:ext cx="3102988" cy="3097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Sistema de</a:t>
            </a:r>
            <a:br>
              <a:rPr lang="es-EC" dirty="0"/>
            </a:br>
            <a:r>
              <a:rPr lang="es-EC" dirty="0"/>
              <a:t>Gestión de </a:t>
            </a:r>
            <a:br>
              <a:rPr lang="es-EC" dirty="0"/>
            </a:br>
            <a:r>
              <a:rPr lang="es-EC" dirty="0"/>
              <a:t>productos tecnológicos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1353917" y="3684704"/>
            <a:ext cx="2584557" cy="504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Narvaez &amp; Olmedo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>
          <a:extLst>
            <a:ext uri="{FF2B5EF4-FFF2-40B4-BE49-F238E27FC236}">
              <a16:creationId xmlns:a16="http://schemas.microsoft.com/office/drawing/2014/main" id="{0FF1C905-131E-E8BE-E663-3EE5EA2F0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>
            <a:extLst>
              <a:ext uri="{FF2B5EF4-FFF2-40B4-BE49-F238E27FC236}">
                <a16:creationId xmlns:a16="http://schemas.microsoft.com/office/drawing/2014/main" id="{7C3A8CF8-BB25-9042-D5C0-D2318EE15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567" y="295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</a:t>
            </a:r>
            <a:endParaRPr dirty="0"/>
          </a:p>
        </p:txBody>
      </p:sp>
      <p:sp>
        <p:nvSpPr>
          <p:cNvPr id="4" name="Google Shape;885;p38">
            <a:extLst>
              <a:ext uri="{FF2B5EF4-FFF2-40B4-BE49-F238E27FC236}">
                <a16:creationId xmlns:a16="http://schemas.microsoft.com/office/drawing/2014/main" id="{7A860C80-9DE0-18EB-173C-CD0D2EABFC56}"/>
              </a:ext>
            </a:extLst>
          </p:cNvPr>
          <p:cNvSpPr txBox="1">
            <a:spLocks/>
          </p:cNvSpPr>
          <p:nvPr/>
        </p:nvSpPr>
        <p:spPr>
          <a:xfrm>
            <a:off x="791919" y="951086"/>
            <a:ext cx="7704000" cy="337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solidFill>
                  <a:srgbClr val="D1D5DB"/>
                </a:solidFill>
                <a:latin typeface="Söhne"/>
              </a:rPr>
              <a:t>E</a:t>
            </a:r>
            <a:r>
              <a:rPr lang="es-ES" sz="2400" b="0" i="0" dirty="0">
                <a:solidFill>
                  <a:srgbClr val="D1D5DB"/>
                </a:solidFill>
                <a:effectLst/>
                <a:latin typeface="Söhne"/>
              </a:rPr>
              <a:t>l desarrollo del sistema ha sido guiado por dos objetivos fundamentales: la implementación de componentes web interactivos para mejorar la usabilidad y la garantía de adaptabilidad eficaz a cualquier dispositivo. La introducción de componentes interactivos no solo ha enriquecido la experiencia del usuario, sino que también ha hecho que la interacción con el sistema sea más intuitiva y amigable. Esto se traduce en una mayor satisfacción por parte del usuario y un aumento en la eficiencia del sistema.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6663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3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 YOU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07049" y="1770625"/>
            <a:ext cx="2535723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Tecnologías y herramientas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6" name="Google Shape;686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00DDF74A-E160-4FEE-BC6E-D94E3DA2EA3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51FABC33-141F-4D78-8E2E-8A9AFAED0430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D265396C-580A-4981-9CD3-34B6ACFD7921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D89DDBC1-5F4E-47FC-A2BA-993A372AC9CD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7" name="Subtítulo 16">
            <a:extLst>
              <a:ext uri="{FF2B5EF4-FFF2-40B4-BE49-F238E27FC236}">
                <a16:creationId xmlns:a16="http://schemas.microsoft.com/office/drawing/2014/main" id="{94E2E9D9-82CC-4A60-82CB-79E267356CCC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1902599" y="189555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- STORE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A32DE6-3959-4F71-BAC1-60B8271E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80" y="847940"/>
            <a:ext cx="3095238" cy="1723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sistema busca resolver la falta de automatización a la hora de crear una venta de  productos tecnológicos.</a:t>
            </a:r>
            <a:endParaRPr dirty="0"/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69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</a:t>
            </a:r>
            <a:endParaRPr dirty="0"/>
          </a:p>
        </p:txBody>
      </p:sp>
      <p:sp>
        <p:nvSpPr>
          <p:cNvPr id="741" name="Google Shape;741;p32"/>
          <p:cNvSpPr txBox="1">
            <a:spLocks noGrp="1"/>
          </p:cNvSpPr>
          <p:nvPr>
            <p:ph type="body" idx="1"/>
          </p:nvPr>
        </p:nvSpPr>
        <p:spPr>
          <a:xfrm>
            <a:off x="4939699" y="2182538"/>
            <a:ext cx="2626113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El sistema a crear tendrá un enfoque dedicado a la gestión de la venta 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almacén de productos tecnológicos en empresas donde sus registros 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inventario sean anticuados.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6" name="Google Shape;746;p32"/>
          <p:cNvSpPr txBox="1"/>
          <p:nvPr/>
        </p:nvSpPr>
        <p:spPr>
          <a:xfrm>
            <a:off x="1487400" y="37288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ONLINE</a:t>
            </a:r>
            <a:b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TECHNOLOGY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F80BF7A-0EDE-48D8-BCBC-526BD892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87" y="1602594"/>
            <a:ext cx="1685226" cy="1704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Boostrap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TECNOLOGÍAS Y HERRAMIENTAS</a:t>
            </a: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JQuery</a:t>
            </a: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V3.7.1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8.3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 relational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VSCode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WampServer</a:t>
            </a:r>
            <a:endParaRPr dirty="0"/>
          </a:p>
        </p:txBody>
      </p:sp>
      <p:grpSp>
        <p:nvGrpSpPr>
          <p:cNvPr id="793" name="Google Shape;793;p34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794" name="Google Shape;794;p3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853" name="Google Shape;853;p36"/>
          <p:cNvSpPr txBox="1"/>
          <p:nvPr/>
        </p:nvSpPr>
        <p:spPr>
          <a:xfrm>
            <a:off x="6116100" y="3261875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Asegurar que el proyecto se adapte de manera eficaz a cualquier dispositivo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36"/>
          <p:cNvSpPr txBox="1"/>
          <p:nvPr/>
        </p:nvSpPr>
        <p:spPr>
          <a:xfrm>
            <a:off x="6116100" y="1214458"/>
            <a:ext cx="2743420" cy="71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C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el sistema con el uso de componentes web interactivos para que su usabilidad sea más intuitiva para el usuario.</a:t>
            </a:r>
          </a:p>
        </p:txBody>
      </p:sp>
      <p:sp>
        <p:nvSpPr>
          <p:cNvPr id="855" name="Google Shape;855;p36"/>
          <p:cNvSpPr/>
          <p:nvPr/>
        </p:nvSpPr>
        <p:spPr>
          <a:xfrm>
            <a:off x="5782225" y="346243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57" name="Google Shape;857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7DEA46-F9A1-4561-BD52-A68D9673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14" y="1738413"/>
            <a:ext cx="30956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216567" y="295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</a:t>
            </a:r>
            <a:endParaRPr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B64C901-F605-4182-8D42-DA8BE8E3361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44531" y="1278950"/>
            <a:ext cx="7509601" cy="389700"/>
          </a:xfrm>
        </p:spPr>
        <p:txBody>
          <a:bodyPr/>
          <a:lstStyle/>
          <a:p>
            <a:r>
              <a:rPr lang="es-EC" dirty="0">
                <a:hlinkClick r:id="rId3"/>
              </a:rPr>
              <a:t>http://localhost/Programacion_Integrativa/Proyecto/ventasAlmacen/index.php</a:t>
            </a:r>
            <a:endParaRPr lang="es-EC" dirty="0"/>
          </a:p>
          <a:p>
            <a:endParaRPr lang="es-EC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74D9A96-B168-4E13-869A-FBDD948F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719" y="1668650"/>
            <a:ext cx="4430561" cy="3041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236</Words>
  <Application>Microsoft Office PowerPoint</Application>
  <PresentationFormat>Presentación en pantalla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Raleway</vt:lpstr>
      <vt:lpstr>Oswald</vt:lpstr>
      <vt:lpstr>Söhne</vt:lpstr>
      <vt:lpstr>Roboto</vt:lpstr>
      <vt:lpstr>Software Development Bussines Plan by Slidesgo</vt:lpstr>
      <vt:lpstr>Sistema de Gestión de  productos tecnológicos</vt:lpstr>
      <vt:lpstr>TABLE OF CONTENTS</vt:lpstr>
      <vt:lpstr>ONLINE - STORE</vt:lpstr>
      <vt:lpstr>PROBLEMA</vt:lpstr>
      <vt:lpstr>DESCRIPCIÓN</vt:lpstr>
      <vt:lpstr>TECNOLOGÍAS Y HERRAMIENTAS</vt:lpstr>
      <vt:lpstr>04</vt:lpstr>
      <vt:lpstr>OBJETIVOS</vt:lpstr>
      <vt:lpstr>FUNCIONALIDAD</vt:lpstr>
      <vt:lpstr>Conclusiones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 productos tecnológicos</dc:title>
  <cp:lastModifiedBy>Ariel Narvaez</cp:lastModifiedBy>
  <cp:revision>5</cp:revision>
  <dcterms:modified xsi:type="dcterms:W3CDTF">2024-02-07T01:14:37Z</dcterms:modified>
</cp:coreProperties>
</file>