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0822-D05C-4FD5-9933-9FE9E0E2E37B}" type="datetimeFigureOut">
              <a:rPr lang="he-IL" smtClean="0"/>
              <a:t>ה'/טבת/תשפ"ה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B19-84E7-4374-AE13-FFC9A93F98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642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0822-D05C-4FD5-9933-9FE9E0E2E37B}" type="datetimeFigureOut">
              <a:rPr lang="he-IL" smtClean="0"/>
              <a:t>ה'/טבת/תשפ"ה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B19-84E7-4374-AE13-FFC9A93F98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06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0822-D05C-4FD5-9933-9FE9E0E2E37B}" type="datetimeFigureOut">
              <a:rPr lang="he-IL" smtClean="0"/>
              <a:t>ה'/טבת/תשפ"ה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B19-84E7-4374-AE13-FFC9A93F98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57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0822-D05C-4FD5-9933-9FE9E0E2E37B}" type="datetimeFigureOut">
              <a:rPr lang="he-IL" smtClean="0"/>
              <a:t>ה'/טבת/תשפ"ה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B19-84E7-4374-AE13-FFC9A93F98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756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0822-D05C-4FD5-9933-9FE9E0E2E37B}" type="datetimeFigureOut">
              <a:rPr lang="he-IL" smtClean="0"/>
              <a:t>ה'/טבת/תשפ"ה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B19-84E7-4374-AE13-FFC9A93F98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74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0822-D05C-4FD5-9933-9FE9E0E2E37B}" type="datetimeFigureOut">
              <a:rPr lang="he-IL" smtClean="0"/>
              <a:t>ה'/טבת/תשפ"ה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B19-84E7-4374-AE13-FFC9A93F98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522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0822-D05C-4FD5-9933-9FE9E0E2E37B}" type="datetimeFigureOut">
              <a:rPr lang="he-IL" smtClean="0"/>
              <a:t>ה'/טבת/תשפ"ה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B19-84E7-4374-AE13-FFC9A93F98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64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0822-D05C-4FD5-9933-9FE9E0E2E37B}" type="datetimeFigureOut">
              <a:rPr lang="he-IL" smtClean="0"/>
              <a:t>ה'/טבת/תשפ"ה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B19-84E7-4374-AE13-FFC9A93F98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265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0822-D05C-4FD5-9933-9FE9E0E2E37B}" type="datetimeFigureOut">
              <a:rPr lang="he-IL" smtClean="0"/>
              <a:t>ה'/טבת/תשפ"ה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B19-84E7-4374-AE13-FFC9A93F98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01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0822-D05C-4FD5-9933-9FE9E0E2E37B}" type="datetimeFigureOut">
              <a:rPr lang="he-IL" smtClean="0"/>
              <a:t>ה'/טבת/תשפ"ה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B19-84E7-4374-AE13-FFC9A93F98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81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0822-D05C-4FD5-9933-9FE9E0E2E37B}" type="datetimeFigureOut">
              <a:rPr lang="he-IL" smtClean="0"/>
              <a:t>ה'/טבת/תשפ"ה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B19-84E7-4374-AE13-FFC9A93F98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178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0822-D05C-4FD5-9933-9FE9E0E2E37B}" type="datetimeFigureOut">
              <a:rPr lang="he-IL" smtClean="0"/>
              <a:t>ה'/טבת/תשפ"ה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AB19-84E7-4374-AE13-FFC9A93F98D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007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edestrian-detection-using-opencv-python/" TargetMode="External"/><Relationship Id="rId2" Type="http://schemas.openxmlformats.org/officeDocument/2006/relationships/hyperlink" Target="https://www.scirp.org/journal/paperinformation.aspx?paperid=7768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7labs.com/blog/computer-vision-project-ideas#h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הצעת פרויקט – ראיה ממוחשבת</a:t>
            </a:r>
            <a:endParaRPr lang="he-IL" dirty="0"/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665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רעיון הפרויקט: זיהוי הולכי רגל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e-IL" dirty="0" smtClean="0"/>
              <a:t>אנחנו יכולים לחלץ תכונות כמו ראש, שתי ידיים, שתי רגליים </a:t>
            </a:r>
            <a:r>
              <a:rPr lang="he-IL" dirty="0" err="1" smtClean="0"/>
              <a:t>וכו</a:t>
            </a:r>
            <a:r>
              <a:rPr lang="he-IL" dirty="0" smtClean="0"/>
              <a:t>', מתמונה של גוף אנושי ולהעביר אותן כדי לאמן מודל למידת מכונה. לאחר האימון, ניתן להשתמש במודל כדי לזהות ולעקוב אחר בני אדם בתמונות ובזרמי וידאו.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sz="5700" dirty="0" smtClean="0">
                <a:cs typeface="+mj-cs"/>
              </a:rPr>
              <a:t>רעיון לשיפור הפרויקט:</a:t>
            </a:r>
          </a:p>
          <a:p>
            <a:pPr marL="0" indent="0">
              <a:buNone/>
            </a:pPr>
            <a:endParaRPr lang="he-IL" sz="4700" dirty="0" smtClean="0"/>
          </a:p>
          <a:p>
            <a:pPr marL="0" indent="0">
              <a:buNone/>
            </a:pPr>
            <a:r>
              <a:rPr lang="he-IL" dirty="0" smtClean="0"/>
              <a:t>בזיהוי אובייקט, זיהוי אובייקט עם 100 פיקסלים שונה באופן מהותי מזיהוי אובייקט עם 10 פיקסלים. אלגוריתמים רבים לזיהוי אובייקטים מניחים שקנה המידה של הולכי הרגל קבוע במהלך הזיהוי, כגון גלאי </a:t>
            </a:r>
            <a:r>
              <a:rPr lang="en-US" dirty="0" smtClean="0"/>
              <a:t>DPM. </a:t>
            </a:r>
            <a:r>
              <a:rPr lang="he-IL" dirty="0" smtClean="0"/>
              <a:t>עם זאת, גלאים גורמים לרוב להשפעות זיהוי שונות בנסיבות של סולמות שונים. אם נעשה שימוש בגלאי לביצוע זיהוי הולכי רגל בקנה מידה שונה, ניתן לשפר את הדיוק של זיהוי הולכי רגל. אלגוריתם </a:t>
            </a:r>
            <a:r>
              <a:rPr lang="en-US" dirty="0" smtClean="0"/>
              <a:t>DPM </a:t>
            </a:r>
            <a:r>
              <a:rPr lang="he-IL" dirty="0" smtClean="0"/>
              <a:t>לזיהוי הולכי רגל מוצע במאמר זה. במהלך שלב אימון המודל, מתווסף גורם רזולוציה לקבוצה של משתנים נסתרים של מודל </a:t>
            </a:r>
            <a:r>
              <a:rPr lang="en-US" dirty="0" smtClean="0"/>
              <a:t> SVM </a:t>
            </a:r>
            <a:r>
              <a:rPr lang="he-IL" dirty="0" smtClean="0"/>
              <a:t>סמוי. לאחר מכן, בשלב הגילוי, נעשה שימוש במודל </a:t>
            </a:r>
            <a:r>
              <a:rPr lang="en-US" dirty="0" smtClean="0"/>
              <a:t>DPM </a:t>
            </a:r>
            <a:r>
              <a:rPr lang="he-IL" dirty="0" smtClean="0"/>
              <a:t>סטנדרטי עבור האובייקטים ברזולוציה גבוהה ומאומצת תבנית קשיחה במקרה של אובייקטים ברזולוציה נמוכה.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866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קישורים לחומר עליו נתבסס: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1) </a:t>
            </a:r>
            <a:r>
              <a:rPr lang="en-US" dirty="0" smtClean="0">
                <a:hlinkClick r:id="rId2"/>
              </a:rPr>
              <a:t>https://www.scirp.org/journal/paperinformation.aspx?paperid=77687</a:t>
            </a:r>
            <a:endParaRPr lang="he-IL" dirty="0" smtClean="0"/>
          </a:p>
          <a:p>
            <a:r>
              <a:rPr lang="he-IL" dirty="0" smtClean="0"/>
              <a:t>2) </a:t>
            </a:r>
            <a:r>
              <a:rPr lang="en-US" dirty="0" smtClean="0">
                <a:hlinkClick r:id="rId3"/>
              </a:rPr>
              <a:t>https://www.geeksforgeeks.org/pedestrian-detection-using-opencv-python/</a:t>
            </a:r>
            <a:endParaRPr lang="he-IL" dirty="0" smtClean="0"/>
          </a:p>
          <a:p>
            <a:r>
              <a:rPr lang="he-IL" dirty="0" smtClean="0"/>
              <a:t>3) </a:t>
            </a:r>
            <a:r>
              <a:rPr lang="en-US" dirty="0" smtClean="0">
                <a:hlinkClick r:id="rId4"/>
              </a:rPr>
              <a:t>https://www.v7labs.com/blog/computer-vision-project-ideas#h5</a:t>
            </a:r>
            <a:endParaRPr lang="he-IL" dirty="0" smtClean="0"/>
          </a:p>
          <a:p>
            <a:r>
              <a:rPr lang="he-IL" dirty="0" smtClean="0"/>
              <a:t>4) </a:t>
            </a:r>
            <a:r>
              <a:rPr lang="en-US" dirty="0" smtClean="0"/>
              <a:t>https://www.youtube.com/watch?v=SucK3KoIvNw&amp;ab_channel=MachineLearningHub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51001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203</Words>
  <Application>Microsoft Office PowerPoint</Application>
  <PresentationFormat>מסך רחב</PresentationFormat>
  <Paragraphs>13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הצעת פרויקט – ראיה ממוחשבת</vt:lpstr>
      <vt:lpstr>רעיון הפרויקט: זיהוי הולכי רגל</vt:lpstr>
      <vt:lpstr>קישורים לחומר עליו נתבסס: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הצעת פרויקט – ראיה ממוחשבת</dc:title>
  <dc:creator>lenovo</dc:creator>
  <cp:lastModifiedBy>lenovo</cp:lastModifiedBy>
  <cp:revision>4</cp:revision>
  <dcterms:created xsi:type="dcterms:W3CDTF">2022-11-13T19:36:48Z</dcterms:created>
  <dcterms:modified xsi:type="dcterms:W3CDTF">2025-01-05T18:13:19Z</dcterms:modified>
</cp:coreProperties>
</file>