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555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5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44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" TargetMode="External"/><Relationship Id="rId2" Type="http://schemas.openxmlformats.org/officeDocument/2006/relationships/hyperlink" Target="https://pypi.org/project/opencv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edestrian-detection-using-opencv-python/" TargetMode="External"/><Relationship Id="rId5" Type="http://schemas.openxmlformats.org/officeDocument/2006/relationships/hyperlink" Target="https://github.com/vinay0410/Pedestrian_Detection" TargetMode="External"/><Relationship Id="rId4" Type="http://schemas.openxmlformats.org/officeDocument/2006/relationships/hyperlink" Target="https://colab.research.google.com/drive/17beV6noWSi4vohmDI1-liG9WKLYm4jtX?usp=sha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7labs.com/blog/computer-vision-project-ideas#h5" TargetMode="External"/><Relationship Id="rId3" Type="http://schemas.openxmlformats.org/officeDocument/2006/relationships/hyperlink" Target="https://github.com/ultralytics/yolov5" TargetMode="External"/><Relationship Id="rId7" Type="http://schemas.openxmlformats.org/officeDocument/2006/relationships/hyperlink" Target="https://www.scirp.org/journal/paperinformation.aspx?paperid=77687" TargetMode="External"/><Relationship Id="rId2" Type="http://schemas.openxmlformats.org/officeDocument/2006/relationships/hyperlink" Target="https://pypi.org/project/opencv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edestrian-detection-using-opencv-python/" TargetMode="External"/><Relationship Id="rId5" Type="http://schemas.openxmlformats.org/officeDocument/2006/relationships/hyperlink" Target="https://github.com/vinay0410/Pedestrian_Detection" TargetMode="External"/><Relationship Id="rId4" Type="http://schemas.openxmlformats.org/officeDocument/2006/relationships/hyperlink" Target="https://colab.research.google.com/drive/17beV6noWSi4vohmDI1-liG9WKLYm4jtX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AC3541B8-6F26-4A8F-E711-9547E57BD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6400" b="9014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56CFE-A060-0CE0-0FAB-64E854CF4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1257294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Pedestrian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7E630-D5CF-BA6F-9C94-7B60C5A9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5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EA84-95F9-8C8A-EACA-BA0499C2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EB86-CA3A-4307-3B0A-59092188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detects pedestrians of all sizes (pixel wise), for instance the current program can detect a pedestrian of the size 100 pixels but it might not detect the same pedestrian if it was of the size 50 or less pixels.</a:t>
            </a:r>
          </a:p>
          <a:p>
            <a:r>
              <a:rPr lang="en-US" dirty="0"/>
              <a:t>Input: picture or a video that might contain a pedestrian.</a:t>
            </a:r>
          </a:p>
          <a:p>
            <a:r>
              <a:rPr lang="en-US" dirty="0"/>
              <a:t>Output: picture or video with a box that outlines the pedestrian(s) in the frame</a:t>
            </a:r>
          </a:p>
        </p:txBody>
      </p:sp>
    </p:spTree>
    <p:extLst>
      <p:ext uri="{BB962C8B-B14F-4D97-AF65-F5344CB8AC3E}">
        <p14:creationId xmlns:p14="http://schemas.microsoft.com/office/powerpoint/2010/main" val="237418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2F73-A330-4E70-17D0-B91413D7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that we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E44C-E4FF-CB8A-EB5B-7D827F99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>
                <a:hlinkClick r:id="rId2"/>
              </a:rPr>
              <a:t>Opens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3"/>
              </a:rPr>
              <a:t>Yolov5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4"/>
              </a:rPr>
              <a:t>Code demo from class practice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5"/>
              </a:rPr>
              <a:t>Source code to get help from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6"/>
              </a:rPr>
              <a:t>Another source code example (using </a:t>
            </a:r>
            <a:r>
              <a:rPr lang="en-US" dirty="0" err="1">
                <a:hlinkClick r:id="rId6"/>
              </a:rPr>
              <a:t>opencv</a:t>
            </a:r>
            <a:r>
              <a:rPr lang="en-US" dirty="0">
                <a:hlinkClick r:id="rId6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2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2B2A-B793-2D6D-B9F1-E62AAD97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to update the existing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CA37-9FD9-AE00-E2C1-4B3BB533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detect various sizes of pedestrians we have the idea that when we detect a pedestrian we crop that area of the picture and resize it to a couple of different sizes and add it to our dataset so that the machine can re-learn the new data and update the information with new sizes of pedestrians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table:</a:t>
            </a:r>
          </a:p>
          <a:p>
            <a:pPr marL="617220" lvl="1" indent="-342900"/>
            <a:r>
              <a:rPr lang="en-US" dirty="0"/>
              <a:t>Build and test the re-existing program 28/02/23</a:t>
            </a:r>
          </a:p>
          <a:p>
            <a:pPr marL="617220" lvl="1" indent="-342900"/>
            <a:r>
              <a:rPr lang="en-US" dirty="0"/>
              <a:t>Make the adequate adjustments according to our solution 15/03/23</a:t>
            </a:r>
          </a:p>
          <a:p>
            <a:pPr marL="617220" lvl="1" indent="-342900"/>
            <a:r>
              <a:rPr lang="en-US" dirty="0"/>
              <a:t>Re-test and check for bugs 22/03/23</a:t>
            </a:r>
          </a:p>
          <a:p>
            <a:pPr marL="617220" lvl="1" indent="-342900"/>
            <a:r>
              <a:rPr lang="en-US" dirty="0"/>
              <a:t>Hand in assignment 28/03/23</a:t>
            </a:r>
          </a:p>
        </p:txBody>
      </p:sp>
    </p:spTree>
    <p:extLst>
      <p:ext uri="{BB962C8B-B14F-4D97-AF65-F5344CB8AC3E}">
        <p14:creationId xmlns:p14="http://schemas.microsoft.com/office/powerpoint/2010/main" val="224731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759E-22D8-BCB1-0EEF-5FA54C2C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638E-DF2A-86D2-CB79-3580003E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https://pypi.org/project/opencv-python/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https://github.com/ultralytics/yolov5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https://colab.research.google.com/drive/17beV6noWSi4vohmDI1-liG9WKLYm4jtX?usp=sharing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https://github.com/vinay0410/Pedestrian_Detection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https://www.geeksforgeeks.org/pedestrian-detection-using-opencv-python/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https://www.scirp.org/journal/paperinformation.aspx?paperid=77687</a:t>
            </a:r>
            <a:endParaRPr lang="he-I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https://www.geeksforgeeks.org/pedestrian-detection-using-opencv-python/</a:t>
            </a:r>
            <a:endParaRPr lang="he-I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https://www.v7labs.com/blog/computer-vision-project-ideas#h5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https://www.youtube.com/watch?v=SucK3KoIvNw&amp;ab_channel=MachineLearningHub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4985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227</Words>
  <Application>Microsoft Office PowerPoint</Application>
  <PresentationFormat>מסך רחב</PresentationFormat>
  <Paragraphs>28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Arial</vt:lpstr>
      <vt:lpstr>Bembo</vt:lpstr>
      <vt:lpstr>AdornVTI</vt:lpstr>
      <vt:lpstr>Pedestrian detection</vt:lpstr>
      <vt:lpstr>What does the program do?</vt:lpstr>
      <vt:lpstr>Tools that we use</vt:lpstr>
      <vt:lpstr>Ideas to update the existing program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Pedestrian detection</dc:title>
  <dc:creator>פאדי נקולא</dc:creator>
  <cp:lastModifiedBy>lenovo</cp:lastModifiedBy>
  <cp:revision>3</cp:revision>
  <dcterms:created xsi:type="dcterms:W3CDTF">2023-01-10T18:06:04Z</dcterms:created>
  <dcterms:modified xsi:type="dcterms:W3CDTF">2023-03-26T14:05:39Z</dcterms:modified>
</cp:coreProperties>
</file>