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0" r:id="rId4"/>
    <p:sldId id="258" r:id="rId5"/>
    <p:sldId id="272" r:id="rId6"/>
    <p:sldId id="261" r:id="rId7"/>
    <p:sldId id="27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3C95F-4513-4FE2-8BE1-820FFB8045B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51FEB-FA65-41A5-9F02-FFB53FA9C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6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51FEB-FA65-41A5-9F02-FFB53FA9C0A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5BB-7546-C69A-A444-A3C2AC73D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70DC5-DA11-F0FA-38E5-5E63B617E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5E33-26AB-C557-C33A-F5186660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531F-A6F0-4B11-1EAC-1F5BABC7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87C5-A311-0898-F046-AE1144C2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0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6B80-2CF6-EA7F-523A-F216B9E3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074-DC75-5DEA-2C84-0C1F7339E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77BF-5C09-9CDA-199B-2DC7EF8A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214A-BA71-B19F-DA3D-6D210F88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6C27-16B1-E42A-A224-542BCE9C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C6BFB-6EBC-FC43-B541-96452AD16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830A-C136-5158-960E-52283EED1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2C10-B37A-1FB6-E02F-D9577575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D22C-D450-9EEA-84EA-F0C8B04E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B688-3F0C-B31B-2558-7A244268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4837-2D43-5C49-C653-E75F6A6C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306D-A2DC-DC0E-8CFA-B562BDAF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5D73-83D0-A92A-831A-60CEB0E4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6559-F1E3-3986-8AAB-27086DC3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9681-0624-8595-21EA-1BE96D7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3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2E30-F450-83A0-4681-EFA582F6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28DD-ECD2-B27E-3397-3D859F66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C28B-F6E6-288F-017D-D0683DEC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B46B-5BFF-5910-1135-5C32E3BA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AA9E-591F-E6D2-F5B2-4608B843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6BD5-E631-CAC0-C211-61FECA6B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CFE9-34FB-F72C-9CED-67017C40F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94B7C-7E86-5ADF-4D44-BF49C1D8E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FA591-057C-004D-4D8D-1E3CECA9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D7FBB-47E6-FE75-6294-34D0CB16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C933C-AA3F-8137-24F0-911D9200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6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3221-CBF4-C958-F4A1-9E85BC80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2FE1-5E72-548F-E0C3-0EEDAADD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D238-C65D-84C6-F3DE-31D159405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6CB99-4E78-CB05-7FEF-8CE55A937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F1E59-10BA-39ED-D395-D200CF127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44738-F644-F821-2AD9-6D9EC3A0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9B507-4A9B-45E3-AE95-9A933EAB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227D-33C2-5224-1D39-7A74C1B5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9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ACCB-E19D-843F-5EFE-0F44E420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194FF-170C-2A6C-BEA2-FC90356B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EDED4-6956-DF60-ED4D-F331C858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9428-4495-7A81-5158-DCAA8EBF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7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9E026-6990-D60C-0436-C96AA9B9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86A75-3FFE-797B-057F-60D30058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324C-B74D-50EC-AC89-992F7D6C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F123-E240-D9A0-D558-7351AC17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03BD-A84A-D334-AA2A-8753FDD1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5B2DE-3595-09E3-32E0-23DF814E0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5F2FC-DD3B-1F2A-F5F6-8153C9F9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5FDA9-26EA-8CCF-B14B-260D548D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A07-9215-800B-D85E-67F225A2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EE01-EDCC-EACD-FA82-0ACD1C4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EF488-3C89-D61A-5561-6171E54D2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180F-10BE-3C07-8564-49DD946E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00C73-A4FB-4E45-03B6-11B52E51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FE7B-1E5A-DE65-835A-AB4E659E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58529-82D2-C846-7593-86A5A3C1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0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5FD4C-2BC4-C7F9-C094-7630BB1C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B30F-50F4-3C4F-197F-918B2F6B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29582-B66A-EAD9-53BD-0DE8C866A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4001C-3B2E-4705-BEC2-AF139BAB95D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E769-CEB6-32C3-5046-55FA086A8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3908-0A3E-DE21-0E18-0F7BC0C38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E741-2151-4B3D-9705-21E11277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5" y="0"/>
            <a:ext cx="12190730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20131" y="3967585"/>
            <a:ext cx="10817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 Light" panose="00000400000000000000" pitchFamily="2" charset="0"/>
                <a:cs typeface="Poppins Light" panose="00000400000000000000" pitchFamily="2" charset="0"/>
                <a:sym typeface="+mn-ea"/>
              </a:rPr>
              <a:t>AI Powered Solution for Assisting Visually Impaired Individuals</a:t>
            </a:r>
            <a:endParaRPr lang="en-GB" sz="48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 Light" panose="00000400000000000000" pitchFamily="2" charset="0"/>
              <a:cs typeface="Poppins Light" panose="00000400000000000000" pitchFamily="2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F9BB3-63EC-F9B3-919B-F5282AF57887}"/>
              </a:ext>
            </a:extLst>
          </p:cNvPr>
          <p:cNvSpPr txBox="1"/>
          <p:nvPr/>
        </p:nvSpPr>
        <p:spPr>
          <a:xfrm>
            <a:off x="425777" y="716439"/>
            <a:ext cx="11114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02AE6-1021-DE31-AACF-B7923D1962C2}"/>
              </a:ext>
            </a:extLst>
          </p:cNvPr>
          <p:cNvSpPr txBox="1"/>
          <p:nvPr/>
        </p:nvSpPr>
        <p:spPr>
          <a:xfrm>
            <a:off x="425777" y="1586334"/>
            <a:ext cx="11398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Poppins Light" panose="00000400000000000000" pitchFamily="2" charset="0"/>
                <a:cs typeface="Poppins Light" panose="00000400000000000000" pitchFamily="2" charset="0"/>
              </a:rPr>
              <a:t>My name is  </a:t>
            </a:r>
            <a:r>
              <a:rPr lang="en-IN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M.Janath</a:t>
            </a:r>
            <a:r>
              <a:rPr lang="en-IN" dirty="0">
                <a:latin typeface="Poppins Light" panose="00000400000000000000" pitchFamily="2" charset="0"/>
                <a:cs typeface="Poppins Light" panose="00000400000000000000" pitchFamily="2" charset="0"/>
              </a:rPr>
              <a:t> Kumar. I am from Hyderabad, which is located in Telangana. 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I am currently a final-year student at Mahatma Gandhi Institute of Technology, Hyderabad, pursuing a </a:t>
            </a:r>
            <a:r>
              <a:rPr 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B.Tech</a:t>
            </a:r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in Data Science. I want to learn Data Science because of I’m particularly interested in learning more about the Data Analysis, Machine Learning Algorithms, and Data Visualization Techniques.</a:t>
            </a:r>
          </a:p>
          <a:p>
            <a:pPr algn="just"/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My goal is to become a recognized leader in Data Science.</a:t>
            </a:r>
            <a:endParaRPr lang="en-IN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FEE83-48D7-38CF-E44F-E3549963359D}"/>
              </a:ext>
            </a:extLst>
          </p:cNvPr>
          <p:cNvSpPr txBox="1"/>
          <p:nvPr/>
        </p:nvSpPr>
        <p:spPr>
          <a:xfrm>
            <a:off x="425777" y="3893268"/>
            <a:ext cx="951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LinkedIn URL: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https://www.linkedin.com/in/janath-maliga/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7B551FD-BD91-798B-75B4-79649F76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6062345"/>
            <a:ext cx="3560445" cy="7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21" y="-9588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Problem Statement: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5" y="6062345"/>
            <a:ext cx="3560445" cy="795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92721" y="880431"/>
            <a:ext cx="10681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This project aims to leverage Generative AI to assist visually impaired individuals in perceiving and interacting with their surroundings.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Visually impaired individuals often face challenges in understanding their environment, reading visual content, and performing tasks that rely on sight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2721" y="2450220"/>
            <a:ext cx="495427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  <a:sym typeface="+mn-ea"/>
              </a:rPr>
              <a:t>Key Features: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92721" y="3009722"/>
            <a:ext cx="1000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● Real-time scene understanding. 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● Text-to-speech conversion for reading visual content. 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● Object and obstacle detection for safe navigation. 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● Personalized assistance for daily tasks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A8A07-88CF-1BC5-F27C-96B6EAC6FB22}"/>
              </a:ext>
            </a:extLst>
          </p:cNvPr>
          <p:cNvSpPr txBox="1"/>
          <p:nvPr/>
        </p:nvSpPr>
        <p:spPr>
          <a:xfrm>
            <a:off x="492721" y="4493385"/>
            <a:ext cx="64793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  <a:sym typeface="+mn-ea"/>
              </a:rPr>
              <a:t>Implementation Requirements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6EBC7C-98A7-918D-908B-D15BA81EC79A}"/>
              </a:ext>
            </a:extLst>
          </p:cNvPr>
          <p:cNvSpPr txBox="1"/>
          <p:nvPr/>
        </p:nvSpPr>
        <p:spPr>
          <a:xfrm flipH="1">
            <a:off x="492720" y="5191324"/>
            <a:ext cx="5766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Google Generative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82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1" y="185545"/>
            <a:ext cx="10515600" cy="60643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Necessary Libraries: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24875" y="6062345"/>
            <a:ext cx="3560445" cy="795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7432D7-3959-FCFA-1965-B687EF26F803}"/>
              </a:ext>
            </a:extLst>
          </p:cNvPr>
          <p:cNvSpPr txBox="1"/>
          <p:nvPr/>
        </p:nvSpPr>
        <p:spPr>
          <a:xfrm>
            <a:off x="464440" y="923955"/>
            <a:ext cx="10696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Streamlit</a:t>
            </a: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:    It is creating for the Frontend Web Interface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Pillow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(PIL)</a:t>
            </a: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For handling image uploads and 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Pyttsx3</a:t>
            </a: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: 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For text-to-speech functionality, providing audio output.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Pytesseract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 perform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ocr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for extracting text from images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0C0B6-62B7-6624-6E68-0A364CB67704}"/>
              </a:ext>
            </a:extLst>
          </p:cNvPr>
          <p:cNvSpPr txBox="1"/>
          <p:nvPr/>
        </p:nvSpPr>
        <p:spPr>
          <a:xfrm>
            <a:off x="464440" y="2256260"/>
            <a:ext cx="1040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Implemented Features and Capabilities: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8B952-BE35-0559-76DE-1D6334752F21}"/>
              </a:ext>
            </a:extLst>
          </p:cNvPr>
          <p:cNvSpPr txBox="1"/>
          <p:nvPr/>
        </p:nvSpPr>
        <p:spPr>
          <a:xfrm>
            <a:off x="464440" y="2936238"/>
            <a:ext cx="114837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Scene Understanding:</a:t>
            </a:r>
          </a:p>
          <a:p>
            <a:endParaRPr lang="en-US" b="1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Utilizes </a:t>
            </a:r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Generative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to analyze uploaded images and generate descriptive textual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It Provides a detailed description of objects, their purposes, and the overall context of the scene</a:t>
            </a:r>
          </a:p>
          <a:p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 Text-to-Speech Conversion for Visual Content:</a:t>
            </a:r>
          </a:p>
          <a:p>
            <a:endParaRPr lang="en-US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Employs </a:t>
            </a:r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OCR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 extract text from the uploaded image.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Converts the extracted text into audible speech using the </a:t>
            </a:r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pyttsx3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library, enabling seamless content accessibility for users</a:t>
            </a:r>
            <a:endParaRPr lang="en-US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3913-3A12-42B9-854B-696963F2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670561"/>
            <a:ext cx="9748520" cy="4673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 Interactive User Interface:</a:t>
            </a:r>
            <a:br>
              <a:rPr lang="en-US" sz="1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● 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Designed with </a:t>
            </a:r>
            <a:r>
              <a:rPr lang="en-US" sz="1800" b="1" dirty="0" err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Streamlit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to provide a simple and intuitive interface for uploading images and accessing assistive functionalities.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● 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Includes buttons for selecting tasks such as "Describe Scene," "Extract Text," and              “Text-to-Speech.“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 Integration for Accessibility</a:t>
            </a:r>
            <a:br>
              <a:rPr lang="en-US" sz="1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● 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Combines the power of </a:t>
            </a:r>
            <a:r>
              <a:rPr lang="en-US" sz="1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Google Generative AI</a:t>
            </a:r>
            <a:r>
              <a:rPr lang="en-US" sz="1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with image data to offer intelligent assistance tailored for visually impaired individuals.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● 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Enhances user experience by automating scene analysis and text-based content delivery.</a:t>
            </a: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A12BD7-1D69-E821-0351-1F1C5374A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626" y="5912761"/>
            <a:ext cx="3458374" cy="8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98756"/>
            <a:ext cx="10515600" cy="92900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Process User Action</a:t>
            </a:r>
            <a:r>
              <a:rPr lang="en-US" sz="2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5" y="6062345"/>
            <a:ext cx="3560445" cy="795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2920" y="1231023"/>
            <a:ext cx="10878885" cy="492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Upload Image: 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User can Upload the Image through the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Streamlit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Application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Selection: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Choose the feature between the Describe Scene, Text-Extraction, or Text-to-Speech Conversion.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When the " Describe Scene" button is clicked: Prepares the image for Google Generative AI.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Generates the scene description.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Converts the description into audio.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When the "Text-to-Speech" button is clicked: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Extracts text from the image.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Converts the extracted text into audio if any text is found.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F319D-F7E8-D315-3196-A4432B61B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9A7F-243B-A0F5-F97E-507BBEC1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198756"/>
            <a:ext cx="10515600" cy="92900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Visual Flow for Users</a:t>
            </a:r>
            <a:r>
              <a:rPr lang="en-US" sz="2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9ABACF-06EA-D89C-F1BA-084B316C2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5" y="6062345"/>
            <a:ext cx="3560445" cy="79565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5D786647-C4F7-4A04-2E37-E6EBB6CD9476}"/>
              </a:ext>
            </a:extLst>
          </p:cNvPr>
          <p:cNvSpPr txBox="1"/>
          <p:nvPr/>
        </p:nvSpPr>
        <p:spPr>
          <a:xfrm>
            <a:off x="502920" y="1281823"/>
            <a:ext cx="10878885" cy="492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Step 1</a:t>
            </a: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Upload an image.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Step 2</a:t>
            </a: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Select an action: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🔍 </a:t>
            </a:r>
            <a:r>
              <a:rPr lang="en-US" i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Describe Scene</a:t>
            </a: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Get a detailed AI-generated description.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✍️ </a:t>
            </a:r>
            <a:r>
              <a:rPr lang="en-US" i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Extract Text</a:t>
            </a: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Retrieve text using OCR.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🔊 </a:t>
            </a:r>
            <a:r>
              <a:rPr lang="en-US" i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Text-to-Speech</a:t>
            </a:r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Hear the description or extracted text.</a:t>
            </a:r>
          </a:p>
          <a:p>
            <a:pPr marL="457200" indent="-457200" algn="just">
              <a:buAutoNum type="arabicPeriod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F9BB3-63EC-F9B3-919B-F5282AF57887}"/>
              </a:ext>
            </a:extLst>
          </p:cNvPr>
          <p:cNvSpPr txBox="1"/>
          <p:nvPr/>
        </p:nvSpPr>
        <p:spPr>
          <a:xfrm>
            <a:off x="425777" y="441711"/>
            <a:ext cx="11114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Conclusion:</a:t>
            </a: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D5D8D23-53C5-4E33-4F1D-DE660859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6062345"/>
            <a:ext cx="3560445" cy="795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6D93F6-9D4D-ACD4-C991-D8DACFB0AD50}"/>
              </a:ext>
            </a:extLst>
          </p:cNvPr>
          <p:cNvSpPr txBox="1"/>
          <p:nvPr/>
        </p:nvSpPr>
        <p:spPr>
          <a:xfrm>
            <a:off x="425777" y="1392355"/>
            <a:ext cx="11278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This project demonstrates the potential of leveraging Generative AI and computer vision to assist visually impaired individuals in overcoming daily challenges. By integrating features such as </a:t>
            </a:r>
            <a:r>
              <a:rPr lang="en-U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scene understanding</a:t>
            </a:r>
            <a:r>
              <a:rPr lang="en-US" sz="20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text-to-speech conversion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the application provides a user-friendly and accessible solution for perceiving and interacting with their surroundings.</a:t>
            </a:r>
          </a:p>
          <a:p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With further enhancements, such as object detection for navigation and personalized assistance, this AI-powered tool can become an invaluable aid, promoting inclusivity and improving the quality of life for visually impaired users. The combination of advanced technologies and a simple interface ensures practicality and adaptability for diverse real-world scenarios.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6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662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Poppins Light</vt:lpstr>
      <vt:lpstr>Office Theme</vt:lpstr>
      <vt:lpstr>PowerPoint Presentation</vt:lpstr>
      <vt:lpstr>PowerPoint Presentation</vt:lpstr>
      <vt:lpstr>Problem Statement:</vt:lpstr>
      <vt:lpstr>Necessary Libraries:</vt:lpstr>
      <vt:lpstr>3.  Interactive User Interface:  ●  Designed with Streamlit to provide a simple and intuitive interface for uploading images and accessing assistive functionalities.  ●  Includes buttons for selecting tasks such as "Describe Scene," "Extract Text," and              “Text-to-Speech.“   4. AI Integration for Accessibility  ●  Combines the power of Google Generative AI with image data to offer intelligent assistance tailored for visually impaired individuals.  ●  Enhances user experience by automating scene analysis and text-based content delivery. </vt:lpstr>
      <vt:lpstr>Process User Action:</vt:lpstr>
      <vt:lpstr>Visual Flow for Users: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kunapuri srikanth</dc:creator>
  <cp:lastModifiedBy>kunapuri srikanth</cp:lastModifiedBy>
  <cp:revision>2</cp:revision>
  <dcterms:created xsi:type="dcterms:W3CDTF">2024-10-03T15:42:58Z</dcterms:created>
  <dcterms:modified xsi:type="dcterms:W3CDTF">2024-11-23T19:43:34Z</dcterms:modified>
</cp:coreProperties>
</file>