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3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lang="en-US"/>
              <a:t>C</a:t>
            </a:r>
            <a:r>
              <a:rPr altLang="zh-CN" lang="en-US"/>
              <a:t>o</a:t>
            </a:r>
            <a:r>
              <a:rPr altLang="zh-CN" lang="en-US"/>
              <a:t>l</a:t>
            </a:r>
            <a:r>
              <a:rPr altLang="zh-CN" lang="en-US"/>
              <a:t>l</a:t>
            </a:r>
            <a:r>
              <a:rPr altLang="zh-CN" lang="en-US"/>
              <a:t>e</a:t>
            </a:r>
            <a:r>
              <a:rPr altLang="zh-CN" lang="en-US"/>
              <a:t>ge </a:t>
            </a:r>
            <a:r>
              <a:rPr altLang="zh-CN" lang="en-US"/>
              <a:t>C</a:t>
            </a:r>
            <a:r>
              <a:rPr altLang="zh-CN" lang="en-US"/>
              <a:t>o</a:t>
            </a:r>
            <a:r>
              <a:rPr altLang="zh-CN" lang="en-US"/>
              <a:t>d</a:t>
            </a:r>
            <a:r>
              <a:rPr altLang="zh-CN" lang="en-US"/>
              <a:t>e</a:t>
            </a:r>
            <a:r>
              <a:rPr altLang="zh-CN" lang="en-US"/>
              <a:t> </a:t>
            </a:r>
            <a:r>
              <a:rPr altLang="zh-CN" lang="en-US"/>
              <a:t>-</a:t>
            </a:r>
            <a:r>
              <a:rPr altLang="zh-CN" lang="en-US"/>
              <a:t>7</a:t>
            </a:r>
            <a:r>
              <a:rPr altLang="zh-CN" lang="en-US"/>
              <a:t>1</a:t>
            </a:r>
            <a:r>
              <a:rPr altLang="zh-CN" lang="en-US"/>
              <a:t>2</a:t>
            </a:r>
            <a:r>
              <a:rPr altLang="zh-CN" lang="en-US"/>
              <a:t>5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142999" y="3602038"/>
            <a:ext cx="6514139" cy="2190427"/>
          </a:xfrm>
        </p:spPr>
        <p:txBody>
          <a:bodyPr/>
          <a:p>
            <a:r>
              <a:rPr altLang="zh-CN" lang="en-US"/>
              <a:t>N</a:t>
            </a:r>
            <a:r>
              <a:rPr altLang="zh-CN" lang="en-US"/>
              <a:t>a</a:t>
            </a:r>
            <a:r>
              <a:rPr altLang="zh-CN" lang="en-US"/>
              <a:t>m</a:t>
            </a:r>
            <a:r>
              <a:rPr altLang="zh-CN" lang="en-US"/>
              <a:t>e</a:t>
            </a:r>
            <a:r>
              <a:rPr altLang="zh-CN" b="1" lang="en-US"/>
              <a:t>:</a:t>
            </a:r>
            <a:r>
              <a:rPr altLang="zh-CN" b="1" lang="en-US"/>
              <a:t>T</a:t>
            </a:r>
            <a:r>
              <a:rPr altLang="zh-CN" b="1" lang="en-US"/>
              <a:t>.</a:t>
            </a:r>
            <a:r>
              <a:rPr altLang="zh-CN" b="1" lang="en-US"/>
              <a:t>J</a:t>
            </a:r>
            <a:r>
              <a:rPr altLang="zh-CN" b="1" lang="en-US"/>
              <a:t>a</a:t>
            </a:r>
            <a:r>
              <a:rPr altLang="zh-CN" b="1" lang="en-US"/>
              <a:t>n</a:t>
            </a:r>
            <a:r>
              <a:rPr altLang="zh-CN" b="1" lang="en-US"/>
              <a:t>a</a:t>
            </a:r>
            <a:r>
              <a:rPr altLang="zh-CN" b="1" lang="en-US"/>
              <a:t>n</a:t>
            </a:r>
            <a:r>
              <a:rPr altLang="zh-CN" b="1" lang="en-US"/>
              <a:t>i</a:t>
            </a:r>
            <a:endParaRPr altLang="zh-CN" lang="en-US"/>
          </a:p>
          <a:p>
            <a:r>
              <a:rPr altLang="zh-CN" b="0" lang="en-US"/>
              <a:t>R</a:t>
            </a:r>
            <a:r>
              <a:rPr altLang="zh-CN" b="0" lang="en-US"/>
              <a:t>e</a:t>
            </a:r>
            <a:r>
              <a:rPr altLang="zh-CN" b="0" lang="en-US"/>
              <a:t>g</a:t>
            </a:r>
            <a:r>
              <a:rPr altLang="zh-CN" b="0" lang="en-US"/>
              <a:t>i</a:t>
            </a:r>
            <a:r>
              <a:rPr altLang="zh-CN" b="0" lang="en-US"/>
              <a:t>s</a:t>
            </a:r>
            <a:r>
              <a:rPr altLang="zh-CN" b="0" lang="en-US"/>
              <a:t>t</a:t>
            </a:r>
            <a:r>
              <a:rPr altLang="zh-CN" b="0" lang="en-US"/>
              <a:t>e</a:t>
            </a:r>
            <a:r>
              <a:rPr altLang="zh-CN" b="0" lang="en-US"/>
              <a:t>r</a:t>
            </a:r>
            <a:r>
              <a:rPr altLang="zh-CN" b="0" lang="en-US"/>
              <a:t> </a:t>
            </a:r>
            <a:r>
              <a:rPr altLang="zh-CN" b="0" lang="en-US"/>
              <a:t>n</a:t>
            </a:r>
            <a:r>
              <a:rPr altLang="zh-CN" b="0" lang="en-US"/>
              <a:t>u</a:t>
            </a:r>
            <a:r>
              <a:rPr altLang="zh-CN" b="0" lang="en-US"/>
              <a:t>m</a:t>
            </a:r>
            <a:r>
              <a:rPr altLang="zh-CN" b="0" lang="en-US"/>
              <a:t>b</a:t>
            </a:r>
            <a:r>
              <a:rPr altLang="zh-CN" b="0" lang="en-US"/>
              <a:t>e</a:t>
            </a:r>
            <a:r>
              <a:rPr altLang="zh-CN" b="0" lang="en-US"/>
              <a:t>r</a:t>
            </a:r>
            <a:r>
              <a:rPr altLang="zh-CN" b="0" lang="en-US"/>
              <a:t>:</a:t>
            </a:r>
            <a:r>
              <a:rPr altLang="zh-CN" b="1" lang="en-US"/>
              <a:t>7</a:t>
            </a:r>
            <a:r>
              <a:rPr altLang="zh-CN" b="1" lang="en-US"/>
              <a:t>1</a:t>
            </a:r>
            <a:r>
              <a:rPr altLang="zh-CN" b="1" lang="en-US"/>
              <a:t>2</a:t>
            </a:r>
            <a:r>
              <a:rPr altLang="zh-CN" b="1" lang="en-US"/>
              <a:t>5</a:t>
            </a:r>
            <a:r>
              <a:rPr altLang="zh-CN" b="1" lang="en-US"/>
              <a:t>2</a:t>
            </a:r>
            <a:r>
              <a:rPr altLang="zh-CN" b="1" lang="en-US"/>
              <a:t>1</a:t>
            </a:r>
            <a:r>
              <a:rPr altLang="zh-CN" b="1" lang="en-US"/>
              <a:t>1</a:t>
            </a:r>
            <a:r>
              <a:rPr altLang="zh-CN" b="1" lang="en-US"/>
              <a:t>0</a:t>
            </a:r>
            <a:r>
              <a:rPr altLang="zh-CN" b="1" lang="en-US"/>
              <a:t>4</a:t>
            </a:r>
            <a:r>
              <a:rPr altLang="zh-CN" b="1" lang="en-US"/>
              <a:t>0</a:t>
            </a:r>
            <a:r>
              <a:rPr altLang="zh-CN" b="1" lang="en-US"/>
              <a:t>1</a:t>
            </a:r>
            <a:r>
              <a:rPr altLang="zh-CN" b="1" lang="en-US"/>
              <a:t>0</a:t>
            </a:r>
            <a:endParaRPr altLang="zh-CN" lang="en-US"/>
          </a:p>
          <a:p>
            <a:r>
              <a:rPr altLang="zh-CN" b="1" lang="en-US"/>
              <a:t>D</a:t>
            </a:r>
            <a:r>
              <a:rPr altLang="zh-CN" b="1" lang="en-US"/>
              <a:t>a</a:t>
            </a:r>
            <a:r>
              <a:rPr altLang="zh-CN" b="1" lang="en-US"/>
              <a:t>t</a:t>
            </a:r>
            <a:r>
              <a:rPr altLang="zh-CN" b="1" lang="en-US"/>
              <a:t>a</a:t>
            </a:r>
            <a:r>
              <a:rPr altLang="zh-CN" b="1" lang="en-US"/>
              <a:t> </a:t>
            </a:r>
            <a:r>
              <a:rPr altLang="zh-CN" b="1" lang="en-US"/>
              <a:t>w</a:t>
            </a:r>
            <a:r>
              <a:rPr altLang="zh-CN" b="1" lang="en-US"/>
              <a:t>a</a:t>
            </a:r>
            <a:r>
              <a:rPr altLang="zh-CN" b="1" lang="en-US"/>
              <a:t>r</a:t>
            </a:r>
            <a:r>
              <a:rPr altLang="zh-CN" b="1" lang="en-US"/>
              <a:t>e</a:t>
            </a:r>
            <a:r>
              <a:rPr altLang="zh-CN" b="1" lang="en-US"/>
              <a:t>housing </a:t>
            </a:r>
            <a:r>
              <a:rPr altLang="zh-CN" b="1" lang="en-US"/>
              <a:t>w</a:t>
            </a:r>
            <a:r>
              <a:rPr altLang="zh-CN" b="1" lang="en-US"/>
              <a:t>ith </a:t>
            </a:r>
            <a:r>
              <a:rPr altLang="zh-CN" b="1" lang="en-US"/>
              <a:t>I</a:t>
            </a:r>
            <a:r>
              <a:rPr altLang="zh-CN" b="1" lang="en-US"/>
              <a:t>B</a:t>
            </a:r>
            <a:r>
              <a:rPr altLang="zh-CN" b="1" lang="en-US"/>
              <a:t>M</a:t>
            </a:r>
            <a:r>
              <a:rPr altLang="zh-CN" b="1" lang="en-US"/>
              <a:t> </a:t>
            </a:r>
            <a:r>
              <a:rPr altLang="zh-CN" b="1" lang="en-US"/>
              <a:t>c</a:t>
            </a:r>
            <a:r>
              <a:rPr altLang="zh-CN" b="1" lang="en-US"/>
              <a:t>l</a:t>
            </a:r>
            <a:r>
              <a:rPr altLang="zh-CN" b="1" lang="en-US"/>
              <a:t>o</a:t>
            </a:r>
            <a:r>
              <a:rPr altLang="zh-CN" b="1" lang="en-US"/>
              <a:t>ud </a:t>
            </a:r>
            <a:r>
              <a:rPr altLang="zh-CN" b="1" lang="en-US"/>
              <a:t>D</a:t>
            </a:r>
            <a:r>
              <a:rPr altLang="zh-CN" b="1" lang="en-US"/>
              <a:t>b</a:t>
            </a:r>
            <a:r>
              <a:rPr altLang="zh-CN" b="1" lang="en-US"/>
              <a:t>2</a:t>
            </a:r>
            <a:r>
              <a:rPr altLang="zh-CN" b="1" lang="en-US"/>
              <a:t> </a:t>
            </a:r>
            <a:r>
              <a:rPr altLang="zh-CN" b="1" lang="en-US"/>
              <a:t>w</a:t>
            </a:r>
            <a:r>
              <a:rPr altLang="zh-CN" b="1" lang="en-US"/>
              <a:t>a</a:t>
            </a:r>
            <a:r>
              <a:rPr altLang="zh-CN" b="1" lang="en-US"/>
              <a:t>r</a:t>
            </a:r>
            <a:r>
              <a:rPr altLang="zh-CN" b="1" lang="en-US"/>
              <a:t>e</a:t>
            </a:r>
            <a:r>
              <a:rPr altLang="zh-CN" b="1" lang="en-US"/>
              <a:t>house </a:t>
            </a:r>
            <a:endParaRPr altLang="zh-CN" lang="en-US"/>
          </a:p>
          <a:p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493568" y="-297232"/>
            <a:ext cx="10480989" cy="6609352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45679">
            <a:off x="-530726" y="-207397"/>
            <a:ext cx="10331674" cy="705748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881844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47786" y="0"/>
            <a:ext cx="9469132" cy="6869412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80693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786077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837928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vivo 1906</dc:creator>
  <dcterms:created xsi:type="dcterms:W3CDTF">2015-05-11T00:30:45Z</dcterms:created>
  <dcterms:modified xsi:type="dcterms:W3CDTF">2023-10-04T13:27:34Z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3e0f88f93c37486d8eed5f762dafe002</vt:lpwstr>
  </property>
</Properties>
</file>