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2316163"/>
            <a:ext cx="6858000" cy="1655762"/>
          </a:xfrm>
        </p:spPr>
        <p:txBody>
          <a:bodyPr/>
          <a:p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ege </a:t>
            </a:r>
            <a:r>
              <a:rPr altLang="zh-CN" lang="en-US"/>
              <a:t>code</a:t>
            </a:r>
            <a:r>
              <a:rPr altLang="zh-CN" lang="en-US"/>
              <a:t>: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endParaRPr altLang="zh-CN" lang="en-US"/>
          </a:p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.</a:t>
            </a:r>
            <a:r>
              <a:rPr altLang="zh-CN" lang="en-US"/>
              <a:t>M</a:t>
            </a:r>
            <a:r>
              <a:rPr altLang="zh-CN" lang="en-US"/>
              <a:t>u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u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g</a:t>
            </a:r>
            <a:r>
              <a:rPr altLang="zh-CN" lang="en-US"/>
              <a:t>a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l</a:t>
            </a:r>
            <a:r>
              <a:rPr altLang="zh-CN" lang="en-US"/>
              <a:t>v</a:t>
            </a:r>
            <a:r>
              <a:rPr altLang="zh-CN" lang="en-US"/>
              <a:t>i</a:t>
            </a:r>
            <a:endParaRPr altLang="zh-CN" lang="en-US"/>
          </a:p>
          <a:p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gister </a:t>
            </a:r>
            <a:r>
              <a:rPr altLang="zh-CN" lang="en-US"/>
              <a:t>number</a:t>
            </a:r>
            <a:r>
              <a:rPr altLang="zh-CN" lang="en-US"/>
              <a:t>: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1</a:t>
            </a:r>
            <a:r>
              <a:rPr altLang="zh-CN" lang="en-US"/>
              <a:t>0</a:t>
            </a:r>
            <a:r>
              <a:rPr altLang="zh-CN" lang="en-US"/>
              <a:t>4</a:t>
            </a:r>
            <a:r>
              <a:rPr altLang="zh-CN" lang="en-US"/>
              <a:t>0</a:t>
            </a:r>
            <a:r>
              <a:rPr altLang="zh-CN" lang="en-US"/>
              <a:t>2</a:t>
            </a:r>
            <a:r>
              <a:rPr altLang="zh-CN" lang="en-US"/>
              <a:t>5</a:t>
            </a:r>
            <a:endParaRPr altLang="zh-CN" lang="en-US"/>
          </a:p>
          <a:p>
            <a:r>
              <a:rPr altLang="zh-CN" lang="en-US"/>
              <a:t>D</a:t>
            </a:r>
            <a:r>
              <a:rPr altLang="zh-CN" lang="en-US"/>
              <a:t>a</a:t>
            </a:r>
            <a:r>
              <a:rPr altLang="zh-CN" lang="en-US"/>
              <a:t>ta </a:t>
            </a:r>
            <a:r>
              <a:rPr altLang="zh-CN" lang="en-US"/>
              <a:t>warehousing </a:t>
            </a:r>
            <a:r>
              <a:rPr altLang="zh-CN" lang="en-US"/>
              <a:t>with </a:t>
            </a:r>
            <a:r>
              <a:rPr altLang="zh-CN" lang="en-US"/>
              <a:t>IBM </a:t>
            </a:r>
            <a:r>
              <a:rPr altLang="zh-CN" lang="en-US"/>
              <a:t>cloud </a:t>
            </a:r>
            <a:r>
              <a:rPr altLang="zh-CN" lang="en-US"/>
              <a:t>Db2 </a:t>
            </a:r>
            <a:r>
              <a:rPr altLang="zh-CN" lang="en-US"/>
              <a:t>warehouse 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90246"/>
            <a:ext cx="9144000" cy="587750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3516" y="834312"/>
            <a:ext cx="8490599" cy="481856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45297"/>
            <a:ext cx="9144000" cy="496740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10129"/>
            <a:ext cx="9144000" cy="523774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85188"/>
            <a:ext cx="9144000" cy="508762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66133"/>
            <a:ext cx="9144000" cy="512573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34312"/>
            <a:ext cx="9144000" cy="5189376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28401"/>
            <a:ext cx="9144000" cy="500119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250081"/>
            <a:ext cx="9144000" cy="235783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V2225</dc:creator>
  <dcterms:created xsi:type="dcterms:W3CDTF">2015-05-11T22:30:45Z</dcterms:created>
  <dcterms:modified xsi:type="dcterms:W3CDTF">2023-10-11T10:25:57Z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2067297404454757938de41c8fd2fa80</vt:lpwstr>
  </property>
</Properties>
</file>