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150" d="100"/>
          <a:sy n="150" d="100"/>
        </p:scale>
        <p:origin x="-154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FC8-364B-4C4F-9696-B9A47665FC2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A3A1-484F-4A96-8B68-43DFA8F41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4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FC8-364B-4C4F-9696-B9A47665FC2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A3A1-484F-4A96-8B68-43DFA8F41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68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FC8-364B-4C4F-9696-B9A47665FC2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A3A1-484F-4A96-8B68-43DFA8F41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3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FC8-364B-4C4F-9696-B9A47665FC2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A3A1-484F-4A96-8B68-43DFA8F41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97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FC8-364B-4C4F-9696-B9A47665FC2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A3A1-484F-4A96-8B68-43DFA8F41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FC8-364B-4C4F-9696-B9A47665FC2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A3A1-484F-4A96-8B68-43DFA8F41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80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FC8-364B-4C4F-9696-B9A47665FC2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A3A1-484F-4A96-8B68-43DFA8F41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85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FC8-364B-4C4F-9696-B9A47665FC2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A3A1-484F-4A96-8B68-43DFA8F41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FC8-364B-4C4F-9696-B9A47665FC2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A3A1-484F-4A96-8B68-43DFA8F41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76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FC8-364B-4C4F-9696-B9A47665FC2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A3A1-484F-4A96-8B68-43DFA8F41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0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FC8-364B-4C4F-9696-B9A47665FC2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A3A1-484F-4A96-8B68-43DFA8F41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4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6FC8-364B-4C4F-9696-B9A47665FC2F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4A3A1-484F-4A96-8B68-43DFA8F41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41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7776595" y="2399252"/>
            <a:ext cx="419449" cy="10989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221061" y="2399252"/>
            <a:ext cx="419449" cy="10989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430785" y="2399252"/>
            <a:ext cx="3555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430785" y="3498210"/>
            <a:ext cx="3555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430785" y="2408775"/>
            <a:ext cx="245990" cy="1079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6029324" y="2238375"/>
            <a:ext cx="271463" cy="1471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876925" y="1943099"/>
            <a:ext cx="552450" cy="21050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5734047" y="1609725"/>
            <a:ext cx="838200" cy="26574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116318" y="2408774"/>
            <a:ext cx="494032" cy="1079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908675" y="4033041"/>
            <a:ext cx="9525" cy="24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978524" y="3813549"/>
            <a:ext cx="25400" cy="50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6090918" y="3616553"/>
            <a:ext cx="25400" cy="50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8013700" y="2938462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80400" y="2995611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82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221061" y="1609725"/>
            <a:ext cx="4414939" cy="2657475"/>
            <a:chOff x="4221061" y="1609725"/>
            <a:chExt cx="4414939" cy="2657475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221061" y="2333626"/>
              <a:ext cx="4414939" cy="1286361"/>
              <a:chOff x="4221061" y="2333626"/>
              <a:chExt cx="4414939" cy="1286361"/>
            </a:xfrm>
          </p:grpSpPr>
          <p:sp>
            <p:nvSpPr>
              <p:cNvPr id="4" name="Овал 3"/>
              <p:cNvSpPr/>
              <p:nvPr/>
            </p:nvSpPr>
            <p:spPr>
              <a:xfrm>
                <a:off x="7776595" y="2399252"/>
                <a:ext cx="419449" cy="1098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Овал 4"/>
              <p:cNvSpPr/>
              <p:nvPr/>
            </p:nvSpPr>
            <p:spPr>
              <a:xfrm>
                <a:off x="4221061" y="2399252"/>
                <a:ext cx="419449" cy="1098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4430785" y="2399252"/>
                <a:ext cx="35555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4430785" y="3498210"/>
                <a:ext cx="35555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4430785" y="2408775"/>
                <a:ext cx="245990" cy="10797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6029324" y="2333626"/>
                <a:ext cx="271463" cy="12829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6116318" y="2408774"/>
                <a:ext cx="494032" cy="10821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" name="Прямая со стрелкой 20"/>
              <p:cNvCxnSpPr/>
              <p:nvPr/>
            </p:nvCxnSpPr>
            <p:spPr>
              <a:xfrm>
                <a:off x="6101711" y="3550848"/>
                <a:ext cx="25400" cy="506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/>
              <p:nvPr/>
            </p:nvCxnSpPr>
            <p:spPr>
              <a:xfrm>
                <a:off x="8013700" y="2938462"/>
                <a:ext cx="533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8280400" y="2995611"/>
                <a:ext cx="35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ru-RU" dirty="0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5334906" y="2337059"/>
                <a:ext cx="271463" cy="12829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4645430" y="2333626"/>
                <a:ext cx="271463" cy="12829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6684342" y="2333626"/>
                <a:ext cx="271463" cy="12829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7335330" y="2333626"/>
                <a:ext cx="271463" cy="12829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6820073" y="2408775"/>
                <a:ext cx="305534" cy="1078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7466472" y="2407192"/>
                <a:ext cx="305534" cy="1079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5483672" y="2407191"/>
                <a:ext cx="305534" cy="10861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/>
              <p:cNvSpPr/>
              <p:nvPr/>
            </p:nvSpPr>
            <p:spPr>
              <a:xfrm>
                <a:off x="4781161" y="2405200"/>
                <a:ext cx="305534" cy="10861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1" name="Прямая со стрелкой 30"/>
              <p:cNvCxnSpPr/>
              <p:nvPr/>
            </p:nvCxnSpPr>
            <p:spPr>
              <a:xfrm>
                <a:off x="6763699" y="3543559"/>
                <a:ext cx="25400" cy="506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 стрелкой 31"/>
              <p:cNvCxnSpPr/>
              <p:nvPr/>
            </p:nvCxnSpPr>
            <p:spPr>
              <a:xfrm>
                <a:off x="7413218" y="3543559"/>
                <a:ext cx="25400" cy="506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/>
              <p:nvPr/>
            </p:nvCxnSpPr>
            <p:spPr>
              <a:xfrm>
                <a:off x="5410636" y="3550848"/>
                <a:ext cx="25400" cy="506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/>
              <p:nvPr/>
            </p:nvCxnSpPr>
            <p:spPr>
              <a:xfrm>
                <a:off x="4720586" y="3550848"/>
                <a:ext cx="25400" cy="506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Овал 34"/>
            <p:cNvSpPr/>
            <p:nvPr/>
          </p:nvSpPr>
          <p:spPr>
            <a:xfrm>
              <a:off x="5734047" y="1609725"/>
              <a:ext cx="838200" cy="265747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4228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Группа 61"/>
          <p:cNvGrpSpPr/>
          <p:nvPr/>
        </p:nvGrpSpPr>
        <p:grpSpPr>
          <a:xfrm>
            <a:off x="3079750" y="-234950"/>
            <a:ext cx="6927850" cy="6536581"/>
            <a:chOff x="3079750" y="-234950"/>
            <a:chExt cx="6927850" cy="6536581"/>
          </a:xfrm>
        </p:grpSpPr>
        <p:sp>
          <p:nvSpPr>
            <p:cNvPr id="15" name="Дуга 14"/>
            <p:cNvSpPr/>
            <p:nvPr/>
          </p:nvSpPr>
          <p:spPr>
            <a:xfrm rot="8117261">
              <a:off x="4743450" y="-234950"/>
              <a:ext cx="2857500" cy="277495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уга 36"/>
            <p:cNvSpPr/>
            <p:nvPr/>
          </p:nvSpPr>
          <p:spPr>
            <a:xfrm rot="18886936">
              <a:off x="4686821" y="3485406"/>
              <a:ext cx="2857500" cy="277495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1" name="Группа 60"/>
            <p:cNvGrpSpPr/>
            <p:nvPr/>
          </p:nvGrpSpPr>
          <p:grpSpPr>
            <a:xfrm>
              <a:off x="3079750" y="1485900"/>
              <a:ext cx="6927850" cy="3136900"/>
              <a:chOff x="3079750" y="1485900"/>
              <a:chExt cx="6927850" cy="3136900"/>
            </a:xfrm>
          </p:grpSpPr>
          <p:sp>
            <p:nvSpPr>
              <p:cNvPr id="6" name="Овал 5"/>
              <p:cNvSpPr/>
              <p:nvPr/>
            </p:nvSpPr>
            <p:spPr>
              <a:xfrm>
                <a:off x="3079750" y="2165350"/>
                <a:ext cx="692150" cy="172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" name="Прямая соединительная линия 12"/>
              <p:cNvCxnSpPr>
                <a:stCxn id="6" idx="0"/>
              </p:cNvCxnSpPr>
              <p:nvPr/>
            </p:nvCxnSpPr>
            <p:spPr>
              <a:xfrm>
                <a:off x="3425825" y="2165350"/>
                <a:ext cx="17303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>
              <a:xfrm>
                <a:off x="3425824" y="3892550"/>
                <a:ext cx="17303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/>
              <p:cNvCxnSpPr/>
              <p:nvPr/>
            </p:nvCxnSpPr>
            <p:spPr>
              <a:xfrm>
                <a:off x="7146925" y="2133600"/>
                <a:ext cx="17303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7113043" y="3867150"/>
                <a:ext cx="17303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Прямоугольник 15"/>
              <p:cNvSpPr/>
              <p:nvPr/>
            </p:nvSpPr>
            <p:spPr>
              <a:xfrm>
                <a:off x="3425824" y="2178049"/>
                <a:ext cx="606426" cy="17018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3657600" y="1835150"/>
                <a:ext cx="584200" cy="2438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3462883" y="1485900"/>
                <a:ext cx="975270" cy="3136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3893094" y="2178048"/>
                <a:ext cx="871812" cy="17018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7830978" y="1826101"/>
                <a:ext cx="584200" cy="2438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7625260" y="1485900"/>
                <a:ext cx="975270" cy="3136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/>
              <p:cNvSpPr/>
              <p:nvPr/>
            </p:nvSpPr>
            <p:spPr>
              <a:xfrm>
                <a:off x="8102167" y="2145289"/>
                <a:ext cx="511175" cy="17018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8531225" y="2139950"/>
                <a:ext cx="692150" cy="172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5930900" y="2165350"/>
                <a:ext cx="406400" cy="17144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5726113" y="1656977"/>
                <a:ext cx="790825" cy="27439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/>
              <p:cNvSpPr/>
              <p:nvPr/>
            </p:nvSpPr>
            <p:spPr>
              <a:xfrm>
                <a:off x="6240960" y="2571750"/>
                <a:ext cx="188414" cy="8826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6485162" y="2527300"/>
                <a:ext cx="188414" cy="971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0" name="Прямая со стрелкой 49"/>
              <p:cNvCxnSpPr/>
              <p:nvPr/>
            </p:nvCxnSpPr>
            <p:spPr>
              <a:xfrm>
                <a:off x="3648482" y="4286248"/>
                <a:ext cx="25400" cy="762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/>
              <p:cNvCxnSpPr/>
              <p:nvPr/>
            </p:nvCxnSpPr>
            <p:spPr>
              <a:xfrm>
                <a:off x="3797571" y="4057650"/>
                <a:ext cx="25400" cy="762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/>
              <p:cNvCxnSpPr/>
              <p:nvPr/>
            </p:nvCxnSpPr>
            <p:spPr>
              <a:xfrm>
                <a:off x="5854700" y="4057650"/>
                <a:ext cx="25400" cy="762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/>
              <p:nvPr/>
            </p:nvCxnSpPr>
            <p:spPr>
              <a:xfrm>
                <a:off x="6019006" y="3696123"/>
                <a:ext cx="25400" cy="762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/>
              <p:cNvCxnSpPr/>
              <p:nvPr/>
            </p:nvCxnSpPr>
            <p:spPr>
              <a:xfrm>
                <a:off x="7886700" y="4425076"/>
                <a:ext cx="25400" cy="762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/>
              <p:cNvCxnSpPr/>
              <p:nvPr/>
            </p:nvCxnSpPr>
            <p:spPr>
              <a:xfrm>
                <a:off x="7999412" y="4133850"/>
                <a:ext cx="25400" cy="762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 стрелкой 58"/>
              <p:cNvCxnSpPr/>
              <p:nvPr/>
            </p:nvCxnSpPr>
            <p:spPr>
              <a:xfrm>
                <a:off x="8877300" y="3013075"/>
                <a:ext cx="1130300" cy="158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9505357" y="3043882"/>
                <a:ext cx="393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J</a:t>
                </a:r>
                <a:endParaRPr lang="ru-RU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023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879850" y="1670050"/>
            <a:ext cx="4229100" cy="1803400"/>
            <a:chOff x="3879850" y="1670050"/>
            <a:chExt cx="4229100" cy="1803400"/>
          </a:xfrm>
        </p:grpSpPr>
        <p:sp>
          <p:nvSpPr>
            <p:cNvPr id="2" name="Куб 1"/>
            <p:cNvSpPr/>
            <p:nvPr/>
          </p:nvSpPr>
          <p:spPr>
            <a:xfrm>
              <a:off x="4889500" y="1739900"/>
              <a:ext cx="1911350" cy="1733550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" name="Прямая со стрелкой 3"/>
            <p:cNvCxnSpPr/>
            <p:nvPr/>
          </p:nvCxnSpPr>
          <p:spPr>
            <a:xfrm>
              <a:off x="3879850" y="2673350"/>
              <a:ext cx="730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H="1">
              <a:off x="7023100" y="2635250"/>
              <a:ext cx="7302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850" y="2762250"/>
              <a:ext cx="70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P(x)</a:t>
              </a:r>
              <a:endParaRPr lang="ru-RU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23100" y="2673350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P(x + dx)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6550" y="2146300"/>
              <a:ext cx="52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dx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73600" y="1670050"/>
              <a:ext cx="52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dy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81800" y="1854716"/>
              <a:ext cx="52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dz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75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Группа 71"/>
          <p:cNvGrpSpPr/>
          <p:nvPr/>
        </p:nvGrpSpPr>
        <p:grpSpPr>
          <a:xfrm>
            <a:off x="3587750" y="1784350"/>
            <a:ext cx="2393555" cy="3460750"/>
            <a:chOff x="3587750" y="1784350"/>
            <a:chExt cx="2393555" cy="3460750"/>
          </a:xfrm>
        </p:grpSpPr>
        <p:sp>
          <p:nvSpPr>
            <p:cNvPr id="6" name="Овал 5"/>
            <p:cNvSpPr/>
            <p:nvPr/>
          </p:nvSpPr>
          <p:spPr>
            <a:xfrm>
              <a:off x="3587750" y="2247900"/>
              <a:ext cx="2222500" cy="444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3587750" y="4445000"/>
              <a:ext cx="2222500" cy="444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>
              <a:stCxn id="6" idx="2"/>
              <a:endCxn id="36" idx="2"/>
            </p:cNvCxnSpPr>
            <p:nvPr/>
          </p:nvCxnSpPr>
          <p:spPr>
            <a:xfrm>
              <a:off x="3587750" y="2470150"/>
              <a:ext cx="0" cy="2197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6" idx="6"/>
              <a:endCxn id="36" idx="6"/>
            </p:cNvCxnSpPr>
            <p:nvPr/>
          </p:nvCxnSpPr>
          <p:spPr>
            <a:xfrm>
              <a:off x="5810250" y="2470150"/>
              <a:ext cx="0" cy="2197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660900" y="1879600"/>
              <a:ext cx="0" cy="336550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Овал 43"/>
            <p:cNvSpPr/>
            <p:nvPr/>
          </p:nvSpPr>
          <p:spPr>
            <a:xfrm>
              <a:off x="3930650" y="3492500"/>
              <a:ext cx="1479550" cy="279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8" name="Прямая со стрелкой 47"/>
            <p:cNvCxnSpPr/>
            <p:nvPr/>
          </p:nvCxnSpPr>
          <p:spPr>
            <a:xfrm flipV="1">
              <a:off x="4074319" y="3265090"/>
              <a:ext cx="0" cy="454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 flipV="1">
              <a:off x="4075897" y="3632200"/>
              <a:ext cx="398473" cy="877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/>
            <p:nvPr/>
          </p:nvCxnSpPr>
          <p:spPr>
            <a:xfrm>
              <a:off x="4086612" y="3719909"/>
              <a:ext cx="348475" cy="1228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endCxn id="44" idx="6"/>
            </p:cNvCxnSpPr>
            <p:nvPr/>
          </p:nvCxnSpPr>
          <p:spPr>
            <a:xfrm>
              <a:off x="4660900" y="3632200"/>
              <a:ext cx="7493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893547" y="3178969"/>
              <a:ext cx="135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</a:t>
              </a:r>
              <a:endParaRPr lang="ru-RU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06465" y="3771900"/>
              <a:ext cx="135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  <a:endParaRPr lang="ru-RU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15597" y="3442909"/>
              <a:ext cx="513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 × B</a:t>
              </a:r>
              <a:endParaRPr lang="ru-RU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30144" y="3544492"/>
              <a:ext cx="135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</a:t>
              </a:r>
              <a:endParaRPr lang="ru-RU" sz="1200" dirty="0"/>
            </a:p>
          </p:txBody>
        </p:sp>
        <p:cxnSp>
          <p:nvCxnSpPr>
            <p:cNvPr id="62" name="Прямая со стрелкой 61"/>
            <p:cNvCxnSpPr/>
            <p:nvPr/>
          </p:nvCxnSpPr>
          <p:spPr>
            <a:xfrm flipV="1">
              <a:off x="3871709" y="2178050"/>
              <a:ext cx="0" cy="29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/>
            <p:nvPr/>
          </p:nvCxnSpPr>
          <p:spPr>
            <a:xfrm flipV="1">
              <a:off x="4214008" y="2032000"/>
              <a:ext cx="0" cy="29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/>
            <p:nvPr/>
          </p:nvCxnSpPr>
          <p:spPr>
            <a:xfrm flipV="1">
              <a:off x="5020062" y="2032000"/>
              <a:ext cx="0" cy="29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 flipV="1">
              <a:off x="5553462" y="2120900"/>
              <a:ext cx="0" cy="29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/>
            <p:nvPr/>
          </p:nvCxnSpPr>
          <p:spPr>
            <a:xfrm flipV="1">
              <a:off x="4474370" y="2266950"/>
              <a:ext cx="0" cy="29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5166112" y="2247900"/>
              <a:ext cx="0" cy="29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/>
            <p:nvPr/>
          </p:nvCxnSpPr>
          <p:spPr>
            <a:xfrm flipV="1">
              <a:off x="4125509" y="2247900"/>
              <a:ext cx="0" cy="29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/>
            <p:nvPr/>
          </p:nvCxnSpPr>
          <p:spPr>
            <a:xfrm flipV="1">
              <a:off x="4865875" y="2247900"/>
              <a:ext cx="0" cy="29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 flipV="1">
              <a:off x="4664462" y="1974850"/>
              <a:ext cx="0" cy="29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079605" y="1784350"/>
              <a:ext cx="90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 = </a:t>
              </a:r>
              <a:r>
                <a:rPr lang="en-US" sz="1200" dirty="0" err="1" smtClean="0"/>
                <a:t>const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6229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21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Рудых</dc:creator>
  <cp:lastModifiedBy>Виктория Рудых</cp:lastModifiedBy>
  <cp:revision>8</cp:revision>
  <dcterms:created xsi:type="dcterms:W3CDTF">2020-01-15T12:11:18Z</dcterms:created>
  <dcterms:modified xsi:type="dcterms:W3CDTF">2020-01-15T15:16:24Z</dcterms:modified>
</cp:coreProperties>
</file>