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61" r:id="rId5"/>
    <p:sldId id="275" r:id="rId6"/>
    <p:sldId id="278" r:id="rId7"/>
    <p:sldId id="279" r:id="rId8"/>
    <p:sldId id="277" r:id="rId9"/>
    <p:sldId id="276" r:id="rId1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32" autoAdjust="0"/>
  </p:normalViewPr>
  <p:slideViewPr>
    <p:cSldViewPr snapToGrid="0" snapToObjects="1">
      <p:cViewPr varScale="1">
        <p:scale>
          <a:sx n="104" d="100"/>
          <a:sy n="104" d="100"/>
        </p:scale>
        <p:origin x="850"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9" name="Shape 309"/>
          <p:cNvSpPr>
            <a:spLocks noGrp="1" noRot="1" noChangeAspect="1"/>
          </p:cNvSpPr>
          <p:nvPr>
            <p:ph type="sldImg"/>
          </p:nvPr>
        </p:nvSpPr>
        <p:spPr>
          <a:xfrm>
            <a:off x="1143000" y="685800"/>
            <a:ext cx="4572000" cy="3429000"/>
          </a:xfrm>
          <a:prstGeom prst="rect">
            <a:avLst/>
          </a:prstGeom>
        </p:spPr>
        <p:txBody>
          <a:bodyPr/>
          <a:lstStyle/>
          <a:p>
            <a:endParaRPr/>
          </a:p>
        </p:txBody>
      </p:sp>
      <p:sp>
        <p:nvSpPr>
          <p:cNvPr id="310" name="Shape 3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227960437"/>
      </p:ext>
    </p:extLst>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pPr defTabSz="457200">
              <a:lnSpc>
                <a:spcPct val="117999"/>
              </a:lnSpc>
              <a:defRPr>
                <a:solidFill>
                  <a:srgbClr val="A7A7A7"/>
                </a:solidFill>
              </a:defRPr>
            </a:pPr>
            <a:endParaRPr dirty="0"/>
          </a:p>
        </p:txBody>
      </p:sp>
    </p:spTree>
    <p:extLst>
      <p:ext uri="{BB962C8B-B14F-4D97-AF65-F5344CB8AC3E}">
        <p14:creationId xmlns:p14="http://schemas.microsoft.com/office/powerpoint/2010/main" val="383854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Shape 321"/>
          <p:cNvSpPr>
            <a:spLocks noGrp="1" noRot="1" noChangeAspect="1"/>
          </p:cNvSpPr>
          <p:nvPr>
            <p:ph type="sldImg"/>
          </p:nvPr>
        </p:nvSpPr>
        <p:spPr>
          <a:xfrm>
            <a:off x="381000" y="685800"/>
            <a:ext cx="6096000" cy="3429000"/>
          </a:xfrm>
          <a:prstGeom prst="rect">
            <a:avLst/>
          </a:prstGeom>
        </p:spPr>
        <p:txBody>
          <a:bodyPr/>
          <a:lstStyle/>
          <a:p>
            <a:endParaRPr/>
          </a:p>
        </p:txBody>
      </p:sp>
      <p:sp>
        <p:nvSpPr>
          <p:cNvPr id="322" name="Shape 322"/>
          <p:cNvSpPr>
            <a:spLocks noGrp="1"/>
          </p:cNvSpPr>
          <p:nvPr>
            <p:ph type="body" sz="quarter" idx="1"/>
          </p:nvPr>
        </p:nvSpPr>
        <p:spPr>
          <a:prstGeom prst="rect">
            <a:avLst/>
          </a:prstGeom>
        </p:spPr>
        <p:txBody>
          <a:bodyPr/>
          <a:lstStyle/>
          <a:p>
            <a:pPr defTabSz="457200">
              <a:lnSpc>
                <a:spcPct val="125000"/>
              </a:lnSpc>
              <a:buClr>
                <a:srgbClr val="535353"/>
              </a:buClr>
            </a:pPr>
            <a:endParaRPr dirty="0"/>
          </a:p>
        </p:txBody>
      </p:sp>
    </p:spTree>
    <p:extLst>
      <p:ext uri="{BB962C8B-B14F-4D97-AF65-F5344CB8AC3E}">
        <p14:creationId xmlns:p14="http://schemas.microsoft.com/office/powerpoint/2010/main" val="4167959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Shape 327"/>
          <p:cNvSpPr>
            <a:spLocks noGrp="1" noRot="1" noChangeAspect="1"/>
          </p:cNvSpPr>
          <p:nvPr>
            <p:ph type="sldImg"/>
          </p:nvPr>
        </p:nvSpPr>
        <p:spPr>
          <a:xfrm>
            <a:off x="381000" y="685800"/>
            <a:ext cx="6096000" cy="3429000"/>
          </a:xfrm>
          <a:prstGeom prst="rect">
            <a:avLst/>
          </a:prstGeom>
        </p:spPr>
        <p:txBody>
          <a:bodyPr/>
          <a:lstStyle/>
          <a:p>
            <a:endParaRPr/>
          </a:p>
        </p:txBody>
      </p:sp>
      <p:sp>
        <p:nvSpPr>
          <p:cNvPr id="328" name="Shape 328"/>
          <p:cNvSpPr>
            <a:spLocks noGrp="1"/>
          </p:cNvSpPr>
          <p:nvPr>
            <p:ph type="body" sz="quarter" idx="1"/>
          </p:nvPr>
        </p:nvSpPr>
        <p:spPr>
          <a:prstGeom prst="rect">
            <a:avLst/>
          </a:prstGeom>
        </p:spPr>
        <p:txBody>
          <a:bodyPr/>
          <a:lstStyle/>
          <a:p>
            <a:pPr defTabSz="457200">
              <a:lnSpc>
                <a:spcPct val="125000"/>
              </a:lnSpc>
              <a:buClr>
                <a:srgbClr val="535353"/>
              </a:buClr>
            </a:pPr>
            <a:endParaRPr dirty="0"/>
          </a:p>
        </p:txBody>
      </p:sp>
    </p:spTree>
    <p:extLst>
      <p:ext uri="{BB962C8B-B14F-4D97-AF65-F5344CB8AC3E}">
        <p14:creationId xmlns:p14="http://schemas.microsoft.com/office/powerpoint/2010/main" val="4275236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hape 343"/>
          <p:cNvSpPr>
            <a:spLocks noGrp="1" noRot="1" noChangeAspect="1"/>
          </p:cNvSpPr>
          <p:nvPr>
            <p:ph type="sldImg"/>
          </p:nvPr>
        </p:nvSpPr>
        <p:spPr>
          <a:xfrm>
            <a:off x="381000" y="685800"/>
            <a:ext cx="6096000" cy="3429000"/>
          </a:xfrm>
          <a:prstGeom prst="rect">
            <a:avLst/>
          </a:prstGeom>
        </p:spPr>
        <p:txBody>
          <a:bodyPr/>
          <a:lstStyle/>
          <a:p>
            <a:endParaRPr/>
          </a:p>
        </p:txBody>
      </p:sp>
      <p:sp>
        <p:nvSpPr>
          <p:cNvPr id="344" name="Shape 344"/>
          <p:cNvSpPr>
            <a:spLocks noGrp="1"/>
          </p:cNvSpPr>
          <p:nvPr>
            <p:ph type="body" sz="quarter" idx="1"/>
          </p:nvPr>
        </p:nvSpPr>
        <p:spPr>
          <a:prstGeom prst="rect">
            <a:avLst/>
          </a:prstGeom>
        </p:spPr>
        <p:txBody>
          <a:bodyPr/>
          <a:lstStyle/>
          <a:p>
            <a:pPr defTabSz="457200">
              <a:lnSpc>
                <a:spcPct val="125000"/>
              </a:lnSpc>
            </a:pPr>
            <a:r>
              <a:rPr lang="en-US" dirty="0" smtClean="0"/>
              <a:t>I’m a front-end developer </a:t>
            </a:r>
            <a:r>
              <a:rPr lang="en-US" baseline="0" dirty="0" smtClean="0"/>
              <a:t>so I check the big three boxes, I studied Digital media which is a fancy way of saying I majored in Photoshop. I say I’m a self-slogged nerd instead of self-taught because let’s be real when you’re bleary-eyed and pouring through grunt documentation there’s nothing glamorously ivory tower educational about it.  I’ve been lucky enough to get gigs at A&amp;E Television Networks, a small boutique web dev shop with lots of facial hair, and nowadays I work at WebMD. </a:t>
            </a:r>
          </a:p>
        </p:txBody>
      </p:sp>
    </p:spTree>
    <p:extLst>
      <p:ext uri="{BB962C8B-B14F-4D97-AF65-F5344CB8AC3E}">
        <p14:creationId xmlns:p14="http://schemas.microsoft.com/office/powerpoint/2010/main" val="1841581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hape 421"/>
          <p:cNvSpPr>
            <a:spLocks noGrp="1" noRot="1" noChangeAspect="1"/>
          </p:cNvSpPr>
          <p:nvPr>
            <p:ph type="sldImg"/>
          </p:nvPr>
        </p:nvSpPr>
        <p:spPr>
          <a:xfrm>
            <a:off x="381000" y="685800"/>
            <a:ext cx="6096000" cy="3429000"/>
          </a:xfrm>
          <a:prstGeom prst="rect">
            <a:avLst/>
          </a:prstGeom>
        </p:spPr>
        <p:txBody>
          <a:bodyPr/>
          <a:lstStyle/>
          <a:p>
            <a:endParaRPr/>
          </a:p>
        </p:txBody>
      </p:sp>
      <p:sp>
        <p:nvSpPr>
          <p:cNvPr id="422" name="Shape 422"/>
          <p:cNvSpPr>
            <a:spLocks noGrp="1"/>
          </p:cNvSpPr>
          <p:nvPr>
            <p:ph type="body" sz="quarter" idx="1"/>
          </p:nvPr>
        </p:nvSpPr>
        <p:spPr>
          <a:prstGeom prst="rect">
            <a:avLst/>
          </a:prstGeom>
        </p:spPr>
        <p:txBody>
          <a:bodyPr/>
          <a:lstStyle/>
          <a:p>
            <a:pPr defTabSz="457200">
              <a:lnSpc>
                <a:spcPct val="125000"/>
              </a:lnSpc>
              <a:buClr>
                <a:srgbClr val="535353"/>
              </a:buClr>
            </a:pPr>
            <a:r>
              <a:rPr lang="en-US" dirty="0" smtClean="0"/>
              <a:t>Usually, when we talk about responsiveness we’re talking about a web site that</a:t>
            </a:r>
            <a:r>
              <a:rPr lang="en-US" baseline="0" dirty="0" smtClean="0"/>
              <a:t> that responds to the users screen size</a:t>
            </a:r>
            <a:r>
              <a:rPr lang="en-US" dirty="0" smtClean="0"/>
              <a:t>.</a:t>
            </a:r>
            <a:r>
              <a:rPr lang="en-US" baseline="0" dirty="0" smtClean="0"/>
              <a:t> I call this a cliodynamic history because you can </a:t>
            </a:r>
            <a:r>
              <a:rPr lang="en-US" baseline="0" dirty="0" err="1" smtClean="0"/>
              <a:t>kinda</a:t>
            </a:r>
            <a:r>
              <a:rPr lang="en-US" baseline="0" dirty="0" smtClean="0"/>
              <a:t> tell the future from the past… so let’s hop in our Tardis... Back in 2002 we built the web with tables, and one of the things you could do was set the width of the table to 100% thus making it de facto responsive. Now tables are great when you’re dealing with tabular data &lt;example&gt;. But they really sucked when you tried to design stuff with them&lt;example&gt;. But as you can see it’s still responsive! Alright, fast forward to 2006 when flash came around and let people make some truly beautiful and truly horrible websites that were not at all responsive, but back then that was a feature not a bug. Browsers rendered everything so differently that at least you could count on flash to offer a consistent experience.  Thing was, your 2007 sidekick couldn’t even. So we started making separate websites for mobile users… which worked great on your blackberry but was not awesome for anyone else. Then this cat comes along and writes a little book called “Responsive Web Design” that fixes everything and we can go home. Just kidding, he lays out some ways to have one website to rule them all that really changes the industry pretty meaningfully.  </a:t>
            </a:r>
            <a:endParaRPr dirty="0"/>
          </a:p>
          <a:p>
            <a:pPr defTabSz="457200">
              <a:lnSpc>
                <a:spcPct val="125000"/>
              </a:lnSpc>
            </a:pPr>
            <a:endParaRPr dirty="0"/>
          </a:p>
          <a:p>
            <a:pPr defTabSz="457200">
              <a:lnSpc>
                <a:spcPct val="125000"/>
              </a:lnSpc>
            </a:pPr>
            <a:endParaRPr dirty="0"/>
          </a:p>
        </p:txBody>
      </p:sp>
    </p:spTree>
    <p:extLst>
      <p:ext uri="{BB962C8B-B14F-4D97-AF65-F5344CB8AC3E}">
        <p14:creationId xmlns:p14="http://schemas.microsoft.com/office/powerpoint/2010/main" val="3079569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6266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1928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Shape 426"/>
          <p:cNvSpPr>
            <a:spLocks noGrp="1" noRot="1" noChangeAspect="1"/>
          </p:cNvSpPr>
          <p:nvPr>
            <p:ph type="sldImg"/>
          </p:nvPr>
        </p:nvSpPr>
        <p:spPr>
          <a:xfrm>
            <a:off x="381000" y="685800"/>
            <a:ext cx="6096000" cy="3429000"/>
          </a:xfrm>
          <a:prstGeom prst="rect">
            <a:avLst/>
          </a:prstGeom>
        </p:spPr>
        <p:txBody>
          <a:bodyPr/>
          <a:lstStyle/>
          <a:p>
            <a:endParaRPr/>
          </a:p>
        </p:txBody>
      </p:sp>
      <p:sp>
        <p:nvSpPr>
          <p:cNvPr id="427" name="Shape 427"/>
          <p:cNvSpPr>
            <a:spLocks noGrp="1"/>
          </p:cNvSpPr>
          <p:nvPr>
            <p:ph type="body" sz="quarter" idx="1"/>
          </p:nvPr>
        </p:nvSpPr>
        <p:spPr>
          <a:prstGeom prst="rect">
            <a:avLst/>
          </a:prstGeom>
        </p:spPr>
        <p:txBody>
          <a:bodyPr/>
          <a:lstStyle>
            <a:lvl1pPr defTabSz="457200">
              <a:lnSpc>
                <a:spcPct val="125000"/>
              </a:lnSpc>
            </a:lvl1pPr>
          </a:lstStyle>
          <a:p>
            <a:r>
              <a:t>Before we begin a workshop, what questions do you have? </a:t>
            </a:r>
          </a:p>
        </p:txBody>
      </p:sp>
    </p:spTree>
    <p:extLst>
      <p:ext uri="{BB962C8B-B14F-4D97-AF65-F5344CB8AC3E}">
        <p14:creationId xmlns:p14="http://schemas.microsoft.com/office/powerpoint/2010/main" val="3835868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FFFFFF"/>
        </a:solidFill>
        <a:effectLst/>
      </p:bgPr>
    </p:bg>
    <p:spTree>
      <p:nvGrpSpPr>
        <p:cNvPr id="1" name=""/>
        <p:cNvGrpSpPr/>
        <p:nvPr/>
      </p:nvGrpSpPr>
      <p:grpSpPr>
        <a:xfrm>
          <a:off x="0" y="0"/>
          <a:ext cx="0" cy="0"/>
          <a:chOff x="0" y="0"/>
          <a:chExt cx="0" cy="0"/>
        </a:xfrm>
      </p:grpSpPr>
      <p:sp>
        <p:nvSpPr>
          <p:cNvPr id="11" name="Shape 11"/>
          <p:cNvSpPr>
            <a:spLocks noGrp="1"/>
          </p:cNvSpPr>
          <p:nvPr>
            <p:ph type="title"/>
          </p:nvPr>
        </p:nvSpPr>
        <p:spPr>
          <a:xfrm>
            <a:off x="2099649" y="1454574"/>
            <a:ext cx="7218301" cy="1758301"/>
          </a:xfrm>
          <a:prstGeom prst="rect">
            <a:avLst/>
          </a:prstGeom>
        </p:spPr>
        <p:txBody>
          <a:bodyPr anchor="b"/>
          <a:lstStyle>
            <a:lvl1pPr algn="l">
              <a:defRPr sz="5200">
                <a:solidFill>
                  <a:srgbClr val="262625"/>
                </a:solidFill>
              </a:defRPr>
            </a:lvl1pPr>
          </a:lstStyle>
          <a:p>
            <a:r>
              <a:t>Title Text</a:t>
            </a:r>
          </a:p>
        </p:txBody>
      </p:sp>
      <p:sp>
        <p:nvSpPr>
          <p:cNvPr id="12" name="Shape 12"/>
          <p:cNvSpPr>
            <a:spLocks noGrp="1"/>
          </p:cNvSpPr>
          <p:nvPr>
            <p:ph type="sldNum" sz="quarter" idx="2"/>
          </p:nvPr>
        </p:nvSpPr>
        <p:spPr>
          <a:xfrm>
            <a:off x="8712596" y="4713103"/>
            <a:ext cx="308561" cy="293827"/>
          </a:xfrm>
          <a:prstGeom prst="rect">
            <a:avLst/>
          </a:prstGeom>
        </p:spPr>
        <p:txBody>
          <a:bodyPr/>
          <a:lstStyle/>
          <a:p>
            <a:fld id="{86CB4B4D-7CA3-9044-876B-883B54F8677D}" type="slidenum">
              <a:t>‹#›</a:t>
            </a:fld>
            <a:endParaRPr/>
          </a:p>
        </p:txBody>
      </p:sp>
      <p:sp>
        <p:nvSpPr>
          <p:cNvPr id="13" name="Shape 13"/>
          <p:cNvSpPr/>
          <p:nvPr/>
        </p:nvSpPr>
        <p:spPr>
          <a:xfrm>
            <a:off x="0" y="3166074"/>
            <a:ext cx="9144000" cy="1977301"/>
          </a:xfrm>
          <a:prstGeom prst="rect">
            <a:avLst/>
          </a:prstGeom>
          <a:solidFill>
            <a:srgbClr val="262625"/>
          </a:solidFill>
          <a:ln w="12700">
            <a:miter lim="400000"/>
          </a:ln>
        </p:spPr>
        <p:txBody>
          <a:bodyPr lIns="45719" rIns="45719" anchor="ctr"/>
          <a:lstStyle/>
          <a:p>
            <a:endParaRPr/>
          </a:p>
        </p:txBody>
      </p:sp>
      <p:pic>
        <p:nvPicPr>
          <p:cNvPr id="14" name="image03.png"/>
          <p:cNvPicPr>
            <a:picLocks noChangeAspect="1"/>
          </p:cNvPicPr>
          <p:nvPr/>
        </p:nvPicPr>
        <p:blipFill>
          <a:blip r:embed="rId2">
            <a:extLst/>
          </a:blip>
          <a:stretch>
            <a:fillRect/>
          </a:stretch>
        </p:blipFill>
        <p:spPr>
          <a:xfrm>
            <a:off x="253075" y="2145775"/>
            <a:ext cx="1558002" cy="1758352"/>
          </a:xfrm>
          <a:prstGeom prst="rect">
            <a:avLst/>
          </a:prstGeom>
          <a:ln w="12700">
            <a:miter lim="400000"/>
          </a:ln>
        </p:spPr>
      </p:pic>
      <p:sp>
        <p:nvSpPr>
          <p:cNvPr id="15" name="Shape 15"/>
          <p:cNvSpPr>
            <a:spLocks noGrp="1"/>
          </p:cNvSpPr>
          <p:nvPr>
            <p:ph type="body" sz="quarter" idx="1"/>
          </p:nvPr>
        </p:nvSpPr>
        <p:spPr>
          <a:xfrm>
            <a:off x="2099650" y="3291325"/>
            <a:ext cx="6732601" cy="792601"/>
          </a:xfrm>
          <a:prstGeom prst="rect">
            <a:avLst/>
          </a:prstGeom>
        </p:spPr>
        <p:txBody>
          <a:bodyPr/>
          <a:lstStyle>
            <a:lvl1pPr algn="l">
              <a:lnSpc>
                <a:spcPct val="100000"/>
              </a:lnSpc>
              <a:spcBef>
                <a:spcPts val="0"/>
              </a:spcBef>
              <a:defRPr sz="2400">
                <a:solidFill>
                  <a:srgbClr val="FFFFFF"/>
                </a:solidFill>
              </a:defRPr>
            </a:lvl1pPr>
            <a:lvl2pPr algn="l">
              <a:lnSpc>
                <a:spcPct val="100000"/>
              </a:lnSpc>
              <a:spcBef>
                <a:spcPts val="0"/>
              </a:spcBef>
              <a:defRPr sz="2400">
                <a:solidFill>
                  <a:srgbClr val="FFFFFF"/>
                </a:solidFill>
              </a:defRPr>
            </a:lvl2pPr>
            <a:lvl3pPr algn="l">
              <a:lnSpc>
                <a:spcPct val="100000"/>
              </a:lnSpc>
              <a:spcBef>
                <a:spcPts val="0"/>
              </a:spcBef>
              <a:defRPr sz="2400">
                <a:solidFill>
                  <a:srgbClr val="FFFFFF"/>
                </a:solidFill>
              </a:defRPr>
            </a:lvl3pPr>
            <a:lvl4pPr algn="l">
              <a:lnSpc>
                <a:spcPct val="100000"/>
              </a:lnSpc>
              <a:spcBef>
                <a:spcPts val="0"/>
              </a:spcBef>
              <a:defRPr sz="2400">
                <a:solidFill>
                  <a:srgbClr val="FFFFFF"/>
                </a:solidFill>
              </a:defRPr>
            </a:lvl4pPr>
            <a:lvl5pPr algn="l">
              <a:lnSpc>
                <a:spcPct val="100000"/>
              </a:lnSpc>
              <a:spcBef>
                <a:spcPts val="0"/>
              </a:spcBef>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ody Slide - TAN - Image">
    <p:bg>
      <p:bgPr>
        <a:solidFill>
          <a:srgbClr val="E1DED2"/>
        </a:solidFill>
        <a:effectLst/>
      </p:bgPr>
    </p:bg>
    <p:spTree>
      <p:nvGrpSpPr>
        <p:cNvPr id="1" name=""/>
        <p:cNvGrpSpPr/>
        <p:nvPr/>
      </p:nvGrpSpPr>
      <p:grpSpPr>
        <a:xfrm>
          <a:off x="0" y="0"/>
          <a:ext cx="0" cy="0"/>
          <a:chOff x="0" y="0"/>
          <a:chExt cx="0" cy="0"/>
        </a:xfrm>
      </p:grpSpPr>
      <p:sp>
        <p:nvSpPr>
          <p:cNvPr id="143" name="Shape 143"/>
          <p:cNvSpPr/>
          <p:nvPr/>
        </p:nvSpPr>
        <p:spPr>
          <a:xfrm>
            <a:off x="430399" y="-49701"/>
            <a:ext cx="8283001" cy="168002"/>
          </a:xfrm>
          <a:prstGeom prst="rect">
            <a:avLst/>
          </a:prstGeom>
          <a:solidFill>
            <a:srgbClr val="262625"/>
          </a:solidFill>
          <a:ln w="12700">
            <a:miter lim="400000"/>
          </a:ln>
        </p:spPr>
        <p:txBody>
          <a:bodyPr lIns="45719" rIns="45719" anchor="ctr"/>
          <a:lstStyle/>
          <a:p>
            <a:endParaRPr/>
          </a:p>
        </p:txBody>
      </p:sp>
      <p:sp>
        <p:nvSpPr>
          <p:cNvPr id="144" name="Shape 144"/>
          <p:cNvSpPr/>
          <p:nvPr/>
        </p:nvSpPr>
        <p:spPr>
          <a:xfrm>
            <a:off x="430399" y="4876949"/>
            <a:ext cx="6693601" cy="1"/>
          </a:xfrm>
          <a:prstGeom prst="line">
            <a:avLst/>
          </a:prstGeom>
          <a:ln>
            <a:solidFill>
              <a:srgbClr val="262625"/>
            </a:solidFill>
          </a:ln>
        </p:spPr>
        <p:txBody>
          <a:bodyPr lIns="45719" rIns="45719"/>
          <a:lstStyle/>
          <a:p>
            <a:endParaRPr/>
          </a:p>
        </p:txBody>
      </p:sp>
      <p:pic>
        <p:nvPicPr>
          <p:cNvPr id="145" name="image00.png"/>
          <p:cNvPicPr>
            <a:picLocks noChangeAspect="1"/>
          </p:cNvPicPr>
          <p:nvPr/>
        </p:nvPicPr>
        <p:blipFill>
          <a:blip r:embed="rId2">
            <a:extLst/>
          </a:blip>
          <a:stretch>
            <a:fillRect/>
          </a:stretch>
        </p:blipFill>
        <p:spPr>
          <a:xfrm>
            <a:off x="7272803" y="4697698"/>
            <a:ext cx="1440597" cy="333100"/>
          </a:xfrm>
          <a:prstGeom prst="rect">
            <a:avLst/>
          </a:prstGeom>
          <a:ln w="12700">
            <a:miter lim="400000"/>
          </a:ln>
        </p:spPr>
      </p:pic>
      <p:sp>
        <p:nvSpPr>
          <p:cNvPr id="146" name="Shape 146"/>
          <p:cNvSpPr>
            <a:spLocks noGrp="1"/>
          </p:cNvSpPr>
          <p:nvPr>
            <p:ph type="title"/>
          </p:nvPr>
        </p:nvSpPr>
        <p:spPr>
          <a:xfrm>
            <a:off x="311699" y="118299"/>
            <a:ext cx="4607700" cy="572701"/>
          </a:xfrm>
          <a:prstGeom prst="rect">
            <a:avLst/>
          </a:prstGeom>
        </p:spPr>
        <p:txBody>
          <a:bodyPr anchor="t"/>
          <a:lstStyle>
            <a:lvl1pPr algn="l">
              <a:defRPr sz="3000">
                <a:solidFill>
                  <a:srgbClr val="262625"/>
                </a:solidFill>
              </a:defRPr>
            </a:lvl1pPr>
          </a:lstStyle>
          <a:p>
            <a:r>
              <a:t>Title Text</a:t>
            </a:r>
          </a:p>
        </p:txBody>
      </p:sp>
      <p:sp>
        <p:nvSpPr>
          <p:cNvPr id="147" name="Shape 147"/>
          <p:cNvSpPr>
            <a:spLocks noGrp="1"/>
          </p:cNvSpPr>
          <p:nvPr>
            <p:ph type="body" sz="quarter" idx="1"/>
          </p:nvPr>
        </p:nvSpPr>
        <p:spPr>
          <a:xfrm>
            <a:off x="333774" y="585500"/>
            <a:ext cx="4607700" cy="572700"/>
          </a:xfrm>
          <a:prstGeom prst="rect">
            <a:avLst/>
          </a:prstGeom>
        </p:spPr>
        <p:txBody>
          <a:bodyPr/>
          <a:lstStyle>
            <a:lvl1pPr algn="l">
              <a:defRPr sz="1600"/>
            </a:lvl1pPr>
            <a:lvl2pPr algn="l">
              <a:defRPr sz="1600"/>
            </a:lvl2pPr>
            <a:lvl3pPr algn="l">
              <a:defRPr sz="1600"/>
            </a:lvl3pPr>
            <a:lvl4pPr algn="l">
              <a:defRPr sz="1600"/>
            </a:lvl4pPr>
            <a:lvl5pPr algn="l">
              <a:defRPr sz="1600"/>
            </a:lvl5pPr>
          </a:lstStyle>
          <a:p>
            <a:r>
              <a:t>Body Level One</a:t>
            </a:r>
          </a:p>
          <a:p>
            <a:pPr lvl="1"/>
            <a:r>
              <a:t>Body Level Two</a:t>
            </a:r>
          </a:p>
          <a:p>
            <a:pPr lvl="2"/>
            <a:r>
              <a:t>Body Level Three</a:t>
            </a:r>
          </a:p>
          <a:p>
            <a:pPr lvl="3"/>
            <a:r>
              <a:t>Body Level Four</a:t>
            </a:r>
          </a:p>
          <a:p>
            <a:pPr lvl="4"/>
            <a:r>
              <a:t>Body Level Five</a:t>
            </a:r>
          </a:p>
        </p:txBody>
      </p:sp>
      <p:sp>
        <p:nvSpPr>
          <p:cNvPr id="148" name="Shape 148"/>
          <p:cNvSpPr>
            <a:spLocks noGrp="1"/>
          </p:cNvSpPr>
          <p:nvPr>
            <p:ph type="body" sz="half" idx="13"/>
          </p:nvPr>
        </p:nvSpPr>
        <p:spPr>
          <a:xfrm>
            <a:off x="354199" y="1205099"/>
            <a:ext cx="4565101" cy="3390302"/>
          </a:xfrm>
          <a:prstGeom prst="rect">
            <a:avLst/>
          </a:prstGeom>
        </p:spPr>
        <p:txBody>
          <a:bodyPr/>
          <a:lstStyle/>
          <a:p>
            <a:pPr algn="l">
              <a:buClr>
                <a:srgbClr val="262625"/>
              </a:buClr>
              <a:buSzPct val="100000"/>
              <a:buFont typeface="Helvetica"/>
              <a:buChar char="○"/>
              <a:defRPr sz="1200">
                <a:solidFill>
                  <a:srgbClr val="262625"/>
                </a:solidFill>
                <a:latin typeface="Droid Sans"/>
                <a:ea typeface="Droid Sans"/>
                <a:cs typeface="Droid Sans"/>
                <a:sym typeface="Droid Sans"/>
              </a:defRPr>
            </a:pPr>
            <a:endParaRPr/>
          </a:p>
        </p:txBody>
      </p:sp>
      <p:sp>
        <p:nvSpPr>
          <p:cNvPr id="149" name="Shape 1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ody Slide - GREY">
    <p:bg>
      <p:bgPr>
        <a:solidFill>
          <a:srgbClr val="F3F3F3"/>
        </a:solidFill>
        <a:effectLst/>
      </p:bgPr>
    </p:bg>
    <p:spTree>
      <p:nvGrpSpPr>
        <p:cNvPr id="1" name=""/>
        <p:cNvGrpSpPr/>
        <p:nvPr/>
      </p:nvGrpSpPr>
      <p:grpSpPr>
        <a:xfrm>
          <a:off x="0" y="0"/>
          <a:ext cx="0" cy="0"/>
          <a:chOff x="0" y="0"/>
          <a:chExt cx="0" cy="0"/>
        </a:xfrm>
      </p:grpSpPr>
      <p:sp>
        <p:nvSpPr>
          <p:cNvPr id="156" name="Shape 156"/>
          <p:cNvSpPr/>
          <p:nvPr/>
        </p:nvSpPr>
        <p:spPr>
          <a:xfrm>
            <a:off x="430399" y="-49701"/>
            <a:ext cx="8283001" cy="168002"/>
          </a:xfrm>
          <a:prstGeom prst="rect">
            <a:avLst/>
          </a:prstGeom>
          <a:solidFill>
            <a:srgbClr val="262625"/>
          </a:solidFill>
          <a:ln w="12700">
            <a:miter lim="400000"/>
          </a:ln>
        </p:spPr>
        <p:txBody>
          <a:bodyPr lIns="45719" rIns="45719" anchor="ctr"/>
          <a:lstStyle/>
          <a:p>
            <a:endParaRPr/>
          </a:p>
        </p:txBody>
      </p:sp>
      <p:sp>
        <p:nvSpPr>
          <p:cNvPr id="157" name="Shape 157"/>
          <p:cNvSpPr>
            <a:spLocks noGrp="1"/>
          </p:cNvSpPr>
          <p:nvPr>
            <p:ph type="title"/>
          </p:nvPr>
        </p:nvSpPr>
        <p:spPr>
          <a:xfrm>
            <a:off x="311699" y="118299"/>
            <a:ext cx="8520601" cy="572701"/>
          </a:xfrm>
          <a:prstGeom prst="rect">
            <a:avLst/>
          </a:prstGeom>
        </p:spPr>
        <p:txBody>
          <a:bodyPr anchor="t"/>
          <a:lstStyle>
            <a:lvl1pPr algn="l">
              <a:defRPr sz="3000">
                <a:solidFill>
                  <a:srgbClr val="262625"/>
                </a:solidFill>
              </a:defRPr>
            </a:lvl1pPr>
          </a:lstStyle>
          <a:p>
            <a:r>
              <a:t>Title Text</a:t>
            </a:r>
          </a:p>
        </p:txBody>
      </p:sp>
      <p:sp>
        <p:nvSpPr>
          <p:cNvPr id="158" name="Shape 158"/>
          <p:cNvSpPr>
            <a:spLocks noGrp="1"/>
          </p:cNvSpPr>
          <p:nvPr>
            <p:ph type="body" sz="quarter" idx="1"/>
          </p:nvPr>
        </p:nvSpPr>
        <p:spPr>
          <a:xfrm>
            <a:off x="333774" y="585500"/>
            <a:ext cx="5628001" cy="572700"/>
          </a:xfrm>
          <a:prstGeom prst="rect">
            <a:avLst/>
          </a:prstGeom>
        </p:spPr>
        <p:txBody>
          <a:bodyPr/>
          <a:lstStyle>
            <a:lvl1pPr algn="l">
              <a:defRPr sz="1600"/>
            </a:lvl1pPr>
            <a:lvl2pPr algn="l">
              <a:defRPr sz="1600"/>
            </a:lvl2pPr>
            <a:lvl3pPr algn="l">
              <a:defRPr sz="1600"/>
            </a:lvl3pPr>
            <a:lvl4pPr algn="l">
              <a:defRPr sz="1600"/>
            </a:lvl4pPr>
            <a:lvl5pPr algn="l">
              <a:defRPr sz="1600"/>
            </a:lvl5pPr>
          </a:lstStyle>
          <a:p>
            <a:r>
              <a:t>Body Level One</a:t>
            </a:r>
          </a:p>
          <a:p>
            <a:pPr lvl="1"/>
            <a:r>
              <a:t>Body Level Two</a:t>
            </a:r>
          </a:p>
          <a:p>
            <a:pPr lvl="2"/>
            <a:r>
              <a:t>Body Level Three</a:t>
            </a:r>
          </a:p>
          <a:p>
            <a:pPr lvl="3"/>
            <a:r>
              <a:t>Body Level Four</a:t>
            </a:r>
          </a:p>
          <a:p>
            <a:pPr lvl="4"/>
            <a:r>
              <a:t>Body Level Five</a:t>
            </a:r>
          </a:p>
        </p:txBody>
      </p:sp>
      <p:sp>
        <p:nvSpPr>
          <p:cNvPr id="159" name="Shape 159"/>
          <p:cNvSpPr>
            <a:spLocks noGrp="1"/>
          </p:cNvSpPr>
          <p:nvPr>
            <p:ph type="body" sz="half" idx="13"/>
          </p:nvPr>
        </p:nvSpPr>
        <p:spPr>
          <a:xfrm>
            <a:off x="354200" y="1205099"/>
            <a:ext cx="8042100" cy="2337301"/>
          </a:xfrm>
          <a:prstGeom prst="rect">
            <a:avLst/>
          </a:prstGeom>
        </p:spPr>
        <p:txBody>
          <a:bodyPr/>
          <a:lstStyle/>
          <a:p>
            <a:pPr algn="l">
              <a:buClr>
                <a:srgbClr val="262625"/>
              </a:buClr>
              <a:buSzPct val="100000"/>
              <a:buFont typeface="Helvetica"/>
              <a:buChar char="○"/>
              <a:defRPr sz="1200">
                <a:solidFill>
                  <a:srgbClr val="262625"/>
                </a:solidFill>
                <a:latin typeface="Droid Sans"/>
                <a:ea typeface="Droid Sans"/>
                <a:cs typeface="Droid Sans"/>
                <a:sym typeface="Droid Sans"/>
              </a:defRPr>
            </a:pPr>
            <a:endParaRPr/>
          </a:p>
        </p:txBody>
      </p:sp>
      <p:sp>
        <p:nvSpPr>
          <p:cNvPr id="160" name="Shape 160"/>
          <p:cNvSpPr/>
          <p:nvPr/>
        </p:nvSpPr>
        <p:spPr>
          <a:xfrm>
            <a:off x="430399" y="4876949"/>
            <a:ext cx="6693601" cy="1"/>
          </a:xfrm>
          <a:prstGeom prst="line">
            <a:avLst/>
          </a:prstGeom>
          <a:ln>
            <a:solidFill>
              <a:srgbClr val="262625"/>
            </a:solidFill>
          </a:ln>
        </p:spPr>
        <p:txBody>
          <a:bodyPr lIns="45719" rIns="45719"/>
          <a:lstStyle/>
          <a:p>
            <a:endParaRPr/>
          </a:p>
        </p:txBody>
      </p:sp>
      <p:pic>
        <p:nvPicPr>
          <p:cNvPr id="161" name="image00.png"/>
          <p:cNvPicPr>
            <a:picLocks noChangeAspect="1"/>
          </p:cNvPicPr>
          <p:nvPr/>
        </p:nvPicPr>
        <p:blipFill>
          <a:blip r:embed="rId2">
            <a:extLst/>
          </a:blip>
          <a:stretch>
            <a:fillRect/>
          </a:stretch>
        </p:blipFill>
        <p:spPr>
          <a:xfrm>
            <a:off x="7272803" y="4697698"/>
            <a:ext cx="1440597" cy="333100"/>
          </a:xfrm>
          <a:prstGeom prst="rect">
            <a:avLst/>
          </a:prstGeom>
          <a:ln w="12700">
            <a:miter lim="400000"/>
          </a:ln>
        </p:spPr>
      </p:pic>
      <p:sp>
        <p:nvSpPr>
          <p:cNvPr id="162" name="Shape 16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ody Slide - GREY - 2col.">
    <p:bg>
      <p:bgPr>
        <a:solidFill>
          <a:srgbClr val="F3F3F3"/>
        </a:solidFill>
        <a:effectLst/>
      </p:bgPr>
    </p:bg>
    <p:spTree>
      <p:nvGrpSpPr>
        <p:cNvPr id="1" name=""/>
        <p:cNvGrpSpPr/>
        <p:nvPr/>
      </p:nvGrpSpPr>
      <p:grpSpPr>
        <a:xfrm>
          <a:off x="0" y="0"/>
          <a:ext cx="0" cy="0"/>
          <a:chOff x="0" y="0"/>
          <a:chExt cx="0" cy="0"/>
        </a:xfrm>
      </p:grpSpPr>
      <p:sp>
        <p:nvSpPr>
          <p:cNvPr id="169" name="Shape 169"/>
          <p:cNvSpPr/>
          <p:nvPr/>
        </p:nvSpPr>
        <p:spPr>
          <a:xfrm>
            <a:off x="430399" y="-49701"/>
            <a:ext cx="8283001" cy="168002"/>
          </a:xfrm>
          <a:prstGeom prst="rect">
            <a:avLst/>
          </a:prstGeom>
          <a:solidFill>
            <a:srgbClr val="262625"/>
          </a:solidFill>
          <a:ln w="12700">
            <a:miter lim="400000"/>
          </a:ln>
        </p:spPr>
        <p:txBody>
          <a:bodyPr lIns="45719" rIns="45719" anchor="ctr"/>
          <a:lstStyle/>
          <a:p>
            <a:endParaRPr/>
          </a:p>
        </p:txBody>
      </p:sp>
      <p:sp>
        <p:nvSpPr>
          <p:cNvPr id="170" name="Shape 170"/>
          <p:cNvSpPr>
            <a:spLocks noGrp="1"/>
          </p:cNvSpPr>
          <p:nvPr>
            <p:ph type="title"/>
          </p:nvPr>
        </p:nvSpPr>
        <p:spPr>
          <a:xfrm>
            <a:off x="311699" y="118299"/>
            <a:ext cx="8520601" cy="572701"/>
          </a:xfrm>
          <a:prstGeom prst="rect">
            <a:avLst/>
          </a:prstGeom>
        </p:spPr>
        <p:txBody>
          <a:bodyPr anchor="t"/>
          <a:lstStyle>
            <a:lvl1pPr algn="l">
              <a:defRPr sz="3000">
                <a:solidFill>
                  <a:srgbClr val="262625"/>
                </a:solidFill>
              </a:defRPr>
            </a:lvl1pPr>
          </a:lstStyle>
          <a:p>
            <a:r>
              <a:t>Title Text</a:t>
            </a:r>
          </a:p>
        </p:txBody>
      </p:sp>
      <p:sp>
        <p:nvSpPr>
          <p:cNvPr id="171" name="Shape 171"/>
          <p:cNvSpPr>
            <a:spLocks noGrp="1"/>
          </p:cNvSpPr>
          <p:nvPr>
            <p:ph type="body" sz="quarter" idx="1"/>
          </p:nvPr>
        </p:nvSpPr>
        <p:spPr>
          <a:xfrm>
            <a:off x="333774" y="585500"/>
            <a:ext cx="5628001" cy="572700"/>
          </a:xfrm>
          <a:prstGeom prst="rect">
            <a:avLst/>
          </a:prstGeom>
        </p:spPr>
        <p:txBody>
          <a:bodyPr/>
          <a:lstStyle>
            <a:lvl1pPr algn="l">
              <a:defRPr sz="1600"/>
            </a:lvl1pPr>
            <a:lvl2pPr algn="l">
              <a:defRPr sz="1600"/>
            </a:lvl2pPr>
            <a:lvl3pPr algn="l">
              <a:defRPr sz="1600"/>
            </a:lvl3pPr>
            <a:lvl4pPr algn="l">
              <a:defRPr sz="1600"/>
            </a:lvl4pPr>
            <a:lvl5pPr algn="l">
              <a:defRPr sz="1600"/>
            </a:lvl5pPr>
          </a:lstStyle>
          <a:p>
            <a:r>
              <a:t>Body Level One</a:t>
            </a:r>
          </a:p>
          <a:p>
            <a:pPr lvl="1"/>
            <a:r>
              <a:t>Body Level Two</a:t>
            </a:r>
          </a:p>
          <a:p>
            <a:pPr lvl="2"/>
            <a:r>
              <a:t>Body Level Three</a:t>
            </a:r>
          </a:p>
          <a:p>
            <a:pPr lvl="3"/>
            <a:r>
              <a:t>Body Level Four</a:t>
            </a:r>
          </a:p>
          <a:p>
            <a:pPr lvl="4"/>
            <a:r>
              <a:t>Body Level Five</a:t>
            </a:r>
          </a:p>
        </p:txBody>
      </p:sp>
      <p:sp>
        <p:nvSpPr>
          <p:cNvPr id="172" name="Shape 172"/>
          <p:cNvSpPr/>
          <p:nvPr/>
        </p:nvSpPr>
        <p:spPr>
          <a:xfrm>
            <a:off x="430399" y="4876949"/>
            <a:ext cx="6693601" cy="1"/>
          </a:xfrm>
          <a:prstGeom prst="line">
            <a:avLst/>
          </a:prstGeom>
          <a:ln>
            <a:solidFill>
              <a:srgbClr val="262625"/>
            </a:solidFill>
          </a:ln>
        </p:spPr>
        <p:txBody>
          <a:bodyPr lIns="45719" rIns="45719"/>
          <a:lstStyle/>
          <a:p>
            <a:endParaRPr/>
          </a:p>
        </p:txBody>
      </p:sp>
      <p:pic>
        <p:nvPicPr>
          <p:cNvPr id="173" name="image00.png"/>
          <p:cNvPicPr>
            <a:picLocks noChangeAspect="1"/>
          </p:cNvPicPr>
          <p:nvPr/>
        </p:nvPicPr>
        <p:blipFill>
          <a:blip r:embed="rId2">
            <a:extLst/>
          </a:blip>
          <a:stretch>
            <a:fillRect/>
          </a:stretch>
        </p:blipFill>
        <p:spPr>
          <a:xfrm>
            <a:off x="7272803" y="4697698"/>
            <a:ext cx="1440597" cy="333100"/>
          </a:xfrm>
          <a:prstGeom prst="rect">
            <a:avLst/>
          </a:prstGeom>
          <a:ln w="12700">
            <a:miter lim="400000"/>
          </a:ln>
        </p:spPr>
      </p:pic>
      <p:sp>
        <p:nvSpPr>
          <p:cNvPr id="174" name="Shape 174"/>
          <p:cNvSpPr>
            <a:spLocks noGrp="1"/>
          </p:cNvSpPr>
          <p:nvPr>
            <p:ph type="body" sz="half" idx="13"/>
          </p:nvPr>
        </p:nvSpPr>
        <p:spPr>
          <a:xfrm>
            <a:off x="354200" y="1205099"/>
            <a:ext cx="3989400" cy="3390302"/>
          </a:xfrm>
          <a:prstGeom prst="rect">
            <a:avLst/>
          </a:prstGeom>
        </p:spPr>
        <p:txBody>
          <a:bodyPr/>
          <a:lstStyle/>
          <a:p>
            <a:pPr algn="l">
              <a:buClr>
                <a:srgbClr val="262625"/>
              </a:buClr>
              <a:buSzPct val="100000"/>
              <a:buFont typeface="Helvetica"/>
              <a:buChar char="○"/>
              <a:defRPr sz="1200">
                <a:solidFill>
                  <a:srgbClr val="262625"/>
                </a:solidFill>
                <a:latin typeface="Droid Sans"/>
                <a:ea typeface="Droid Sans"/>
                <a:cs typeface="Droid Sans"/>
                <a:sym typeface="Droid Sans"/>
              </a:defRPr>
            </a:pPr>
            <a:endParaRPr/>
          </a:p>
        </p:txBody>
      </p:sp>
      <p:sp>
        <p:nvSpPr>
          <p:cNvPr id="175" name="Shape 175"/>
          <p:cNvSpPr>
            <a:spLocks noGrp="1"/>
          </p:cNvSpPr>
          <p:nvPr>
            <p:ph type="body" sz="half" idx="14"/>
          </p:nvPr>
        </p:nvSpPr>
        <p:spPr>
          <a:xfrm>
            <a:off x="4723874" y="1205099"/>
            <a:ext cx="3989400" cy="3390302"/>
          </a:xfrm>
          <a:prstGeom prst="rect">
            <a:avLst/>
          </a:prstGeom>
        </p:spPr>
        <p:txBody>
          <a:bodyPr/>
          <a:lstStyle/>
          <a:p>
            <a:pPr algn="l">
              <a:buClr>
                <a:srgbClr val="262625"/>
              </a:buClr>
              <a:buSzPct val="100000"/>
              <a:buFont typeface="Helvetica"/>
              <a:buChar char="○"/>
              <a:defRPr sz="1200">
                <a:solidFill>
                  <a:srgbClr val="262625"/>
                </a:solidFill>
                <a:latin typeface="Droid Sans"/>
                <a:ea typeface="Droid Sans"/>
                <a:cs typeface="Droid Sans"/>
                <a:sym typeface="Droid Sans"/>
              </a:defRPr>
            </a:pPr>
            <a:endParaRPr/>
          </a:p>
        </p:txBody>
      </p:sp>
      <p:sp>
        <p:nvSpPr>
          <p:cNvPr id="176" name="Shape 1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Large Photo layout - WHITE">
    <p:bg>
      <p:bgPr>
        <a:solidFill>
          <a:srgbClr val="FFFFFF"/>
        </a:solidFill>
        <a:effectLst/>
      </p:bgPr>
    </p:bg>
    <p:spTree>
      <p:nvGrpSpPr>
        <p:cNvPr id="1" name=""/>
        <p:cNvGrpSpPr/>
        <p:nvPr/>
      </p:nvGrpSpPr>
      <p:grpSpPr>
        <a:xfrm>
          <a:off x="0" y="0"/>
          <a:ext cx="0" cy="0"/>
          <a:chOff x="0" y="0"/>
          <a:chExt cx="0" cy="0"/>
        </a:xfrm>
      </p:grpSpPr>
      <p:sp>
        <p:nvSpPr>
          <p:cNvPr id="196" name="Shape 196"/>
          <p:cNvSpPr/>
          <p:nvPr/>
        </p:nvSpPr>
        <p:spPr>
          <a:xfrm>
            <a:off x="430399" y="-49701"/>
            <a:ext cx="8283001" cy="168002"/>
          </a:xfrm>
          <a:prstGeom prst="rect">
            <a:avLst/>
          </a:prstGeom>
          <a:solidFill>
            <a:srgbClr val="262625"/>
          </a:solidFill>
          <a:ln w="12700">
            <a:miter lim="400000"/>
          </a:ln>
        </p:spPr>
        <p:txBody>
          <a:bodyPr lIns="45719" rIns="45719" anchor="ctr"/>
          <a:lstStyle/>
          <a:p>
            <a:endParaRPr/>
          </a:p>
        </p:txBody>
      </p:sp>
      <p:sp>
        <p:nvSpPr>
          <p:cNvPr id="197" name="Shape 197"/>
          <p:cNvSpPr>
            <a:spLocks noGrp="1"/>
          </p:cNvSpPr>
          <p:nvPr>
            <p:ph type="title"/>
          </p:nvPr>
        </p:nvSpPr>
        <p:spPr>
          <a:xfrm>
            <a:off x="311699" y="118299"/>
            <a:ext cx="1654800" cy="1925400"/>
          </a:xfrm>
          <a:prstGeom prst="rect">
            <a:avLst/>
          </a:prstGeom>
        </p:spPr>
        <p:txBody>
          <a:bodyPr anchor="t"/>
          <a:lstStyle>
            <a:lvl1pPr algn="l">
              <a:defRPr sz="3000">
                <a:solidFill>
                  <a:srgbClr val="262625"/>
                </a:solidFill>
              </a:defRPr>
            </a:lvl1pPr>
          </a:lstStyle>
          <a:p>
            <a:r>
              <a:t>Title Text</a:t>
            </a:r>
          </a:p>
        </p:txBody>
      </p:sp>
      <p:sp>
        <p:nvSpPr>
          <p:cNvPr id="198" name="Shape 198"/>
          <p:cNvSpPr>
            <a:spLocks noGrp="1"/>
          </p:cNvSpPr>
          <p:nvPr>
            <p:ph type="body" sz="quarter" idx="1"/>
          </p:nvPr>
        </p:nvSpPr>
        <p:spPr>
          <a:xfrm>
            <a:off x="354199" y="2205175"/>
            <a:ext cx="1654800" cy="2355300"/>
          </a:xfrm>
          <a:prstGeom prst="rect">
            <a:avLst/>
          </a:prstGeom>
        </p:spPr>
        <p:txBody>
          <a:bodyPr/>
          <a:lstStyle>
            <a:lvl1pPr algn="l">
              <a:buClr>
                <a:srgbClr val="262625"/>
              </a:buClr>
              <a:buSzPct val="100000"/>
              <a:buFont typeface="Helvetica"/>
              <a:buChar char="○"/>
              <a:defRPr sz="1200">
                <a:solidFill>
                  <a:srgbClr val="262625"/>
                </a:solidFill>
                <a:latin typeface="Droid Sans"/>
                <a:ea typeface="Droid Sans"/>
                <a:cs typeface="Droid Sans"/>
                <a:sym typeface="Droid Sans"/>
              </a:defRPr>
            </a:lvl1pPr>
            <a:lvl2pPr algn="l">
              <a:buClr>
                <a:srgbClr val="262625"/>
              </a:buClr>
              <a:buSzPct val="100000"/>
              <a:buFont typeface="Helvetica"/>
              <a:buChar char="&gt;"/>
              <a:defRPr sz="1200">
                <a:solidFill>
                  <a:srgbClr val="262625"/>
                </a:solidFill>
                <a:latin typeface="Droid Sans"/>
                <a:ea typeface="Droid Sans"/>
                <a:cs typeface="Droid Sans"/>
                <a:sym typeface="Droid Sans"/>
              </a:defRPr>
            </a:lvl2pPr>
            <a:lvl3pPr algn="l">
              <a:buClr>
                <a:srgbClr val="262625"/>
              </a:buClr>
              <a:buSzPct val="100000"/>
              <a:buFont typeface="Helvetica"/>
              <a:buChar char="&gt;"/>
              <a:defRPr sz="1200">
                <a:solidFill>
                  <a:srgbClr val="262625"/>
                </a:solidFill>
                <a:latin typeface="Droid Sans"/>
                <a:ea typeface="Droid Sans"/>
                <a:cs typeface="Droid Sans"/>
                <a:sym typeface="Droid Sans"/>
              </a:defRPr>
            </a:lvl3pPr>
            <a:lvl4pPr algn="l">
              <a:buClr>
                <a:srgbClr val="262625"/>
              </a:buClr>
              <a:buSzPct val="100000"/>
              <a:buFont typeface="Helvetica"/>
              <a:buChar char="&gt;"/>
              <a:defRPr sz="1200">
                <a:solidFill>
                  <a:srgbClr val="262625"/>
                </a:solidFill>
                <a:latin typeface="Droid Sans"/>
                <a:ea typeface="Droid Sans"/>
                <a:cs typeface="Droid Sans"/>
                <a:sym typeface="Droid Sans"/>
              </a:defRPr>
            </a:lvl4pPr>
            <a:lvl5pPr algn="l">
              <a:buClr>
                <a:srgbClr val="262625"/>
              </a:buClr>
              <a:buSzPct val="100000"/>
              <a:buFont typeface="Helvetica"/>
              <a:buChar char="&gt;"/>
              <a:defRPr sz="1200">
                <a:solidFill>
                  <a:srgbClr val="262625"/>
                </a:solidFill>
                <a:latin typeface="Droid Sans"/>
                <a:ea typeface="Droid Sans"/>
                <a:cs typeface="Droid Sans"/>
                <a:sym typeface="Droid Sans"/>
              </a:defRPr>
            </a:lvl5pPr>
          </a:lstStyle>
          <a:p>
            <a:r>
              <a:t>Body Level One</a:t>
            </a:r>
          </a:p>
          <a:p>
            <a:pPr lvl="1"/>
            <a:r>
              <a:t>Body Level Two</a:t>
            </a:r>
          </a:p>
          <a:p>
            <a:pPr lvl="2"/>
            <a:r>
              <a:t>Body Level Three</a:t>
            </a:r>
          </a:p>
          <a:p>
            <a:pPr lvl="3"/>
            <a:r>
              <a:t>Body Level Four</a:t>
            </a:r>
          </a:p>
          <a:p>
            <a:pPr lvl="4"/>
            <a:r>
              <a:t>Body Level Five</a:t>
            </a:r>
          </a:p>
        </p:txBody>
      </p:sp>
      <p:sp>
        <p:nvSpPr>
          <p:cNvPr id="199" name="Shape 199"/>
          <p:cNvSpPr/>
          <p:nvPr/>
        </p:nvSpPr>
        <p:spPr>
          <a:xfrm>
            <a:off x="430399" y="4876949"/>
            <a:ext cx="6693601" cy="1"/>
          </a:xfrm>
          <a:prstGeom prst="line">
            <a:avLst/>
          </a:prstGeom>
          <a:ln>
            <a:solidFill>
              <a:srgbClr val="262625"/>
            </a:solidFill>
          </a:ln>
        </p:spPr>
        <p:txBody>
          <a:bodyPr lIns="45719" rIns="45719"/>
          <a:lstStyle/>
          <a:p>
            <a:endParaRPr/>
          </a:p>
        </p:txBody>
      </p:sp>
      <p:pic>
        <p:nvPicPr>
          <p:cNvPr id="200" name="image00.png"/>
          <p:cNvPicPr>
            <a:picLocks noChangeAspect="1"/>
          </p:cNvPicPr>
          <p:nvPr/>
        </p:nvPicPr>
        <p:blipFill>
          <a:blip r:embed="rId2">
            <a:extLst/>
          </a:blip>
          <a:stretch>
            <a:fillRect/>
          </a:stretch>
        </p:blipFill>
        <p:spPr>
          <a:xfrm>
            <a:off x="7272803" y="4697698"/>
            <a:ext cx="1440597" cy="333100"/>
          </a:xfrm>
          <a:prstGeom prst="rect">
            <a:avLst/>
          </a:prstGeom>
          <a:ln w="12700">
            <a:miter lim="400000"/>
          </a:ln>
        </p:spPr>
      </p:pic>
      <p:sp>
        <p:nvSpPr>
          <p:cNvPr id="201" name="Shape 20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Large Photo layout - TAN">
    <p:bg>
      <p:bgPr>
        <a:solidFill>
          <a:srgbClr val="E1DED2"/>
        </a:solidFill>
        <a:effectLst/>
      </p:bgPr>
    </p:bg>
    <p:spTree>
      <p:nvGrpSpPr>
        <p:cNvPr id="1" name=""/>
        <p:cNvGrpSpPr/>
        <p:nvPr/>
      </p:nvGrpSpPr>
      <p:grpSpPr>
        <a:xfrm>
          <a:off x="0" y="0"/>
          <a:ext cx="0" cy="0"/>
          <a:chOff x="0" y="0"/>
          <a:chExt cx="0" cy="0"/>
        </a:xfrm>
      </p:grpSpPr>
      <p:sp>
        <p:nvSpPr>
          <p:cNvPr id="208" name="Shape 208"/>
          <p:cNvSpPr/>
          <p:nvPr/>
        </p:nvSpPr>
        <p:spPr>
          <a:xfrm>
            <a:off x="430399" y="-49701"/>
            <a:ext cx="8283001" cy="168002"/>
          </a:xfrm>
          <a:prstGeom prst="rect">
            <a:avLst/>
          </a:prstGeom>
          <a:solidFill>
            <a:srgbClr val="262625"/>
          </a:solidFill>
          <a:ln w="12700">
            <a:miter lim="400000"/>
          </a:ln>
        </p:spPr>
        <p:txBody>
          <a:bodyPr lIns="45719" rIns="45719" anchor="ctr"/>
          <a:lstStyle/>
          <a:p>
            <a:endParaRPr/>
          </a:p>
        </p:txBody>
      </p:sp>
      <p:sp>
        <p:nvSpPr>
          <p:cNvPr id="209" name="Shape 209"/>
          <p:cNvSpPr>
            <a:spLocks noGrp="1"/>
          </p:cNvSpPr>
          <p:nvPr>
            <p:ph type="title"/>
          </p:nvPr>
        </p:nvSpPr>
        <p:spPr>
          <a:xfrm>
            <a:off x="311699" y="118299"/>
            <a:ext cx="1654800" cy="1925400"/>
          </a:xfrm>
          <a:prstGeom prst="rect">
            <a:avLst/>
          </a:prstGeom>
        </p:spPr>
        <p:txBody>
          <a:bodyPr anchor="t"/>
          <a:lstStyle>
            <a:lvl1pPr algn="l">
              <a:defRPr sz="3000">
                <a:solidFill>
                  <a:srgbClr val="262625"/>
                </a:solidFill>
              </a:defRPr>
            </a:lvl1pPr>
          </a:lstStyle>
          <a:p>
            <a:r>
              <a:t>Title Text</a:t>
            </a:r>
          </a:p>
        </p:txBody>
      </p:sp>
      <p:sp>
        <p:nvSpPr>
          <p:cNvPr id="210" name="Shape 210"/>
          <p:cNvSpPr>
            <a:spLocks noGrp="1"/>
          </p:cNvSpPr>
          <p:nvPr>
            <p:ph type="body" sz="quarter" idx="1"/>
          </p:nvPr>
        </p:nvSpPr>
        <p:spPr>
          <a:xfrm>
            <a:off x="354199" y="2205175"/>
            <a:ext cx="1654800" cy="2355300"/>
          </a:xfrm>
          <a:prstGeom prst="rect">
            <a:avLst/>
          </a:prstGeom>
        </p:spPr>
        <p:txBody>
          <a:bodyPr/>
          <a:lstStyle>
            <a:lvl1pPr algn="l">
              <a:buClr>
                <a:srgbClr val="262625"/>
              </a:buClr>
              <a:buSzPct val="100000"/>
              <a:buFont typeface="Helvetica"/>
              <a:buChar char="○"/>
              <a:defRPr sz="1200">
                <a:solidFill>
                  <a:srgbClr val="262625"/>
                </a:solidFill>
                <a:latin typeface="Droid Sans"/>
                <a:ea typeface="Droid Sans"/>
                <a:cs typeface="Droid Sans"/>
                <a:sym typeface="Droid Sans"/>
              </a:defRPr>
            </a:lvl1pPr>
            <a:lvl2pPr algn="l">
              <a:buClr>
                <a:srgbClr val="262625"/>
              </a:buClr>
              <a:buSzPct val="100000"/>
              <a:buFont typeface="Helvetica"/>
              <a:buChar char="&gt;"/>
              <a:defRPr sz="1200">
                <a:solidFill>
                  <a:srgbClr val="262625"/>
                </a:solidFill>
                <a:latin typeface="Droid Sans"/>
                <a:ea typeface="Droid Sans"/>
                <a:cs typeface="Droid Sans"/>
                <a:sym typeface="Droid Sans"/>
              </a:defRPr>
            </a:lvl2pPr>
            <a:lvl3pPr algn="l">
              <a:buClr>
                <a:srgbClr val="262625"/>
              </a:buClr>
              <a:buSzPct val="100000"/>
              <a:buFont typeface="Helvetica"/>
              <a:buChar char="&gt;"/>
              <a:defRPr sz="1200">
                <a:solidFill>
                  <a:srgbClr val="262625"/>
                </a:solidFill>
                <a:latin typeface="Droid Sans"/>
                <a:ea typeface="Droid Sans"/>
                <a:cs typeface="Droid Sans"/>
                <a:sym typeface="Droid Sans"/>
              </a:defRPr>
            </a:lvl3pPr>
            <a:lvl4pPr algn="l">
              <a:buClr>
                <a:srgbClr val="262625"/>
              </a:buClr>
              <a:buSzPct val="100000"/>
              <a:buFont typeface="Helvetica"/>
              <a:buChar char="&gt;"/>
              <a:defRPr sz="1200">
                <a:solidFill>
                  <a:srgbClr val="262625"/>
                </a:solidFill>
                <a:latin typeface="Droid Sans"/>
                <a:ea typeface="Droid Sans"/>
                <a:cs typeface="Droid Sans"/>
                <a:sym typeface="Droid Sans"/>
              </a:defRPr>
            </a:lvl4pPr>
            <a:lvl5pPr algn="l">
              <a:buClr>
                <a:srgbClr val="262625"/>
              </a:buClr>
              <a:buSzPct val="100000"/>
              <a:buFont typeface="Helvetica"/>
              <a:buChar char="&gt;"/>
              <a:defRPr sz="1200">
                <a:solidFill>
                  <a:srgbClr val="262625"/>
                </a:solidFill>
                <a:latin typeface="Droid Sans"/>
                <a:ea typeface="Droid Sans"/>
                <a:cs typeface="Droid Sans"/>
                <a:sym typeface="Droid Sans"/>
              </a:defRPr>
            </a:lvl5pPr>
          </a:lstStyle>
          <a:p>
            <a:r>
              <a:t>Body Level One</a:t>
            </a:r>
          </a:p>
          <a:p>
            <a:pPr lvl="1"/>
            <a:r>
              <a:t>Body Level Two</a:t>
            </a:r>
          </a:p>
          <a:p>
            <a:pPr lvl="2"/>
            <a:r>
              <a:t>Body Level Three</a:t>
            </a:r>
          </a:p>
          <a:p>
            <a:pPr lvl="3"/>
            <a:r>
              <a:t>Body Level Four</a:t>
            </a:r>
          </a:p>
          <a:p>
            <a:pPr lvl="4"/>
            <a:r>
              <a:t>Body Level Five</a:t>
            </a:r>
          </a:p>
        </p:txBody>
      </p:sp>
      <p:sp>
        <p:nvSpPr>
          <p:cNvPr id="211" name="Shape 211"/>
          <p:cNvSpPr/>
          <p:nvPr/>
        </p:nvSpPr>
        <p:spPr>
          <a:xfrm>
            <a:off x="430399" y="4876949"/>
            <a:ext cx="6693601" cy="1"/>
          </a:xfrm>
          <a:prstGeom prst="line">
            <a:avLst/>
          </a:prstGeom>
          <a:ln>
            <a:solidFill>
              <a:srgbClr val="262625"/>
            </a:solidFill>
          </a:ln>
        </p:spPr>
        <p:txBody>
          <a:bodyPr lIns="45719" rIns="45719"/>
          <a:lstStyle/>
          <a:p>
            <a:endParaRPr/>
          </a:p>
        </p:txBody>
      </p:sp>
      <p:pic>
        <p:nvPicPr>
          <p:cNvPr id="212" name="image00.png"/>
          <p:cNvPicPr>
            <a:picLocks noChangeAspect="1"/>
          </p:cNvPicPr>
          <p:nvPr/>
        </p:nvPicPr>
        <p:blipFill>
          <a:blip r:embed="rId2">
            <a:extLst/>
          </a:blip>
          <a:stretch>
            <a:fillRect/>
          </a:stretch>
        </p:blipFill>
        <p:spPr>
          <a:xfrm>
            <a:off x="7272803" y="4697698"/>
            <a:ext cx="1440597" cy="333100"/>
          </a:xfrm>
          <a:prstGeom prst="rect">
            <a:avLst/>
          </a:prstGeom>
          <a:ln w="12700">
            <a:miter lim="400000"/>
          </a:ln>
        </p:spPr>
      </p:pic>
      <p:sp>
        <p:nvSpPr>
          <p:cNvPr id="213" name="Shape 2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Large Photo layout - GREY">
    <p:bg>
      <p:bgPr>
        <a:solidFill>
          <a:srgbClr val="F3F3F3"/>
        </a:solidFill>
        <a:effectLst/>
      </p:bgPr>
    </p:bg>
    <p:spTree>
      <p:nvGrpSpPr>
        <p:cNvPr id="1" name=""/>
        <p:cNvGrpSpPr/>
        <p:nvPr/>
      </p:nvGrpSpPr>
      <p:grpSpPr>
        <a:xfrm>
          <a:off x="0" y="0"/>
          <a:ext cx="0" cy="0"/>
          <a:chOff x="0" y="0"/>
          <a:chExt cx="0" cy="0"/>
        </a:xfrm>
      </p:grpSpPr>
      <p:sp>
        <p:nvSpPr>
          <p:cNvPr id="220" name="Shape 220"/>
          <p:cNvSpPr/>
          <p:nvPr/>
        </p:nvSpPr>
        <p:spPr>
          <a:xfrm>
            <a:off x="430399" y="-49701"/>
            <a:ext cx="8283001" cy="168002"/>
          </a:xfrm>
          <a:prstGeom prst="rect">
            <a:avLst/>
          </a:prstGeom>
          <a:solidFill>
            <a:srgbClr val="262625"/>
          </a:solidFill>
          <a:ln w="12700">
            <a:miter lim="400000"/>
          </a:ln>
        </p:spPr>
        <p:txBody>
          <a:bodyPr lIns="45719" rIns="45719" anchor="ctr"/>
          <a:lstStyle/>
          <a:p>
            <a:endParaRPr/>
          </a:p>
        </p:txBody>
      </p:sp>
      <p:sp>
        <p:nvSpPr>
          <p:cNvPr id="221" name="Shape 221"/>
          <p:cNvSpPr>
            <a:spLocks noGrp="1"/>
          </p:cNvSpPr>
          <p:nvPr>
            <p:ph type="title"/>
          </p:nvPr>
        </p:nvSpPr>
        <p:spPr>
          <a:xfrm>
            <a:off x="311699" y="118299"/>
            <a:ext cx="1654800" cy="1925400"/>
          </a:xfrm>
          <a:prstGeom prst="rect">
            <a:avLst/>
          </a:prstGeom>
        </p:spPr>
        <p:txBody>
          <a:bodyPr anchor="t"/>
          <a:lstStyle>
            <a:lvl1pPr algn="l">
              <a:defRPr sz="3000">
                <a:solidFill>
                  <a:srgbClr val="262625"/>
                </a:solidFill>
              </a:defRPr>
            </a:lvl1pPr>
          </a:lstStyle>
          <a:p>
            <a:r>
              <a:t>Title Text</a:t>
            </a:r>
          </a:p>
        </p:txBody>
      </p:sp>
      <p:sp>
        <p:nvSpPr>
          <p:cNvPr id="222" name="Shape 222"/>
          <p:cNvSpPr>
            <a:spLocks noGrp="1"/>
          </p:cNvSpPr>
          <p:nvPr>
            <p:ph type="body" sz="quarter" idx="1"/>
          </p:nvPr>
        </p:nvSpPr>
        <p:spPr>
          <a:xfrm>
            <a:off x="354199" y="2205175"/>
            <a:ext cx="1654800" cy="2355300"/>
          </a:xfrm>
          <a:prstGeom prst="rect">
            <a:avLst/>
          </a:prstGeom>
        </p:spPr>
        <p:txBody>
          <a:bodyPr/>
          <a:lstStyle>
            <a:lvl1pPr algn="l">
              <a:buClr>
                <a:srgbClr val="262625"/>
              </a:buClr>
              <a:buSzPct val="100000"/>
              <a:buFont typeface="Helvetica"/>
              <a:buChar char="○"/>
              <a:defRPr sz="1200">
                <a:solidFill>
                  <a:srgbClr val="262625"/>
                </a:solidFill>
                <a:latin typeface="Droid Sans"/>
                <a:ea typeface="Droid Sans"/>
                <a:cs typeface="Droid Sans"/>
                <a:sym typeface="Droid Sans"/>
              </a:defRPr>
            </a:lvl1pPr>
            <a:lvl2pPr algn="l">
              <a:buClr>
                <a:srgbClr val="262625"/>
              </a:buClr>
              <a:buSzPct val="100000"/>
              <a:buFont typeface="Helvetica"/>
              <a:buChar char="&gt;"/>
              <a:defRPr sz="1200">
                <a:solidFill>
                  <a:srgbClr val="262625"/>
                </a:solidFill>
                <a:latin typeface="Droid Sans"/>
                <a:ea typeface="Droid Sans"/>
                <a:cs typeface="Droid Sans"/>
                <a:sym typeface="Droid Sans"/>
              </a:defRPr>
            </a:lvl2pPr>
            <a:lvl3pPr algn="l">
              <a:buClr>
                <a:srgbClr val="262625"/>
              </a:buClr>
              <a:buSzPct val="100000"/>
              <a:buFont typeface="Helvetica"/>
              <a:buChar char="&gt;"/>
              <a:defRPr sz="1200">
                <a:solidFill>
                  <a:srgbClr val="262625"/>
                </a:solidFill>
                <a:latin typeface="Droid Sans"/>
                <a:ea typeface="Droid Sans"/>
                <a:cs typeface="Droid Sans"/>
                <a:sym typeface="Droid Sans"/>
              </a:defRPr>
            </a:lvl3pPr>
            <a:lvl4pPr algn="l">
              <a:buClr>
                <a:srgbClr val="262625"/>
              </a:buClr>
              <a:buSzPct val="100000"/>
              <a:buFont typeface="Helvetica"/>
              <a:buChar char="&gt;"/>
              <a:defRPr sz="1200">
                <a:solidFill>
                  <a:srgbClr val="262625"/>
                </a:solidFill>
                <a:latin typeface="Droid Sans"/>
                <a:ea typeface="Droid Sans"/>
                <a:cs typeface="Droid Sans"/>
                <a:sym typeface="Droid Sans"/>
              </a:defRPr>
            </a:lvl4pPr>
            <a:lvl5pPr algn="l">
              <a:buClr>
                <a:srgbClr val="262625"/>
              </a:buClr>
              <a:buSzPct val="100000"/>
              <a:buFont typeface="Helvetica"/>
              <a:buChar char="&gt;"/>
              <a:defRPr sz="1200">
                <a:solidFill>
                  <a:srgbClr val="262625"/>
                </a:solidFill>
                <a:latin typeface="Droid Sans"/>
                <a:ea typeface="Droid Sans"/>
                <a:cs typeface="Droid Sans"/>
                <a:sym typeface="Droid Sans"/>
              </a:defRPr>
            </a:lvl5pPr>
          </a:lstStyle>
          <a:p>
            <a:r>
              <a:t>Body Level One</a:t>
            </a:r>
          </a:p>
          <a:p>
            <a:pPr lvl="1"/>
            <a:r>
              <a:t>Body Level Two</a:t>
            </a:r>
          </a:p>
          <a:p>
            <a:pPr lvl="2"/>
            <a:r>
              <a:t>Body Level Three</a:t>
            </a:r>
          </a:p>
          <a:p>
            <a:pPr lvl="3"/>
            <a:r>
              <a:t>Body Level Four</a:t>
            </a:r>
          </a:p>
          <a:p>
            <a:pPr lvl="4"/>
            <a:r>
              <a:t>Body Level Five</a:t>
            </a:r>
          </a:p>
        </p:txBody>
      </p:sp>
      <p:sp>
        <p:nvSpPr>
          <p:cNvPr id="223" name="Shape 223"/>
          <p:cNvSpPr/>
          <p:nvPr/>
        </p:nvSpPr>
        <p:spPr>
          <a:xfrm>
            <a:off x="430399" y="4876949"/>
            <a:ext cx="6693601" cy="1"/>
          </a:xfrm>
          <a:prstGeom prst="line">
            <a:avLst/>
          </a:prstGeom>
          <a:ln>
            <a:solidFill>
              <a:srgbClr val="262625"/>
            </a:solidFill>
          </a:ln>
        </p:spPr>
        <p:txBody>
          <a:bodyPr lIns="45719" rIns="45719"/>
          <a:lstStyle/>
          <a:p>
            <a:endParaRPr/>
          </a:p>
        </p:txBody>
      </p:sp>
      <p:pic>
        <p:nvPicPr>
          <p:cNvPr id="224" name="image00.png"/>
          <p:cNvPicPr>
            <a:picLocks noChangeAspect="1"/>
          </p:cNvPicPr>
          <p:nvPr/>
        </p:nvPicPr>
        <p:blipFill>
          <a:blip r:embed="rId2">
            <a:extLst/>
          </a:blip>
          <a:stretch>
            <a:fillRect/>
          </a:stretch>
        </p:blipFill>
        <p:spPr>
          <a:xfrm>
            <a:off x="7272803" y="4697698"/>
            <a:ext cx="1440597" cy="333100"/>
          </a:xfrm>
          <a:prstGeom prst="rect">
            <a:avLst/>
          </a:prstGeom>
          <a:ln w="12700">
            <a:miter lim="400000"/>
          </a:ln>
        </p:spPr>
      </p:pic>
      <p:sp>
        <p:nvSpPr>
          <p:cNvPr id="225" name="Shape 22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Sidebar - WHITE">
    <p:bg>
      <p:bgPr>
        <a:solidFill>
          <a:srgbClr val="FFFFFF"/>
        </a:solidFill>
        <a:effectLst/>
      </p:bgPr>
    </p:bg>
    <p:spTree>
      <p:nvGrpSpPr>
        <p:cNvPr id="1" name=""/>
        <p:cNvGrpSpPr/>
        <p:nvPr/>
      </p:nvGrpSpPr>
      <p:grpSpPr>
        <a:xfrm>
          <a:off x="0" y="0"/>
          <a:ext cx="0" cy="0"/>
          <a:chOff x="0" y="0"/>
          <a:chExt cx="0" cy="0"/>
        </a:xfrm>
      </p:grpSpPr>
      <p:sp>
        <p:nvSpPr>
          <p:cNvPr id="232" name="Shape 232"/>
          <p:cNvSpPr>
            <a:spLocks noGrp="1"/>
          </p:cNvSpPr>
          <p:nvPr>
            <p:ph type="title"/>
          </p:nvPr>
        </p:nvSpPr>
        <p:spPr>
          <a:xfrm>
            <a:off x="2097250" y="331675"/>
            <a:ext cx="4590901" cy="1692301"/>
          </a:xfrm>
          <a:prstGeom prst="rect">
            <a:avLst/>
          </a:prstGeom>
        </p:spPr>
        <p:txBody>
          <a:bodyPr/>
          <a:lstStyle>
            <a:lvl1pPr algn="l">
              <a:defRPr sz="4800">
                <a:solidFill>
                  <a:srgbClr val="262625"/>
                </a:solidFill>
              </a:defRPr>
            </a:lvl1pPr>
          </a:lstStyle>
          <a:p>
            <a:r>
              <a:t>Title Text</a:t>
            </a:r>
          </a:p>
        </p:txBody>
      </p:sp>
      <p:sp>
        <p:nvSpPr>
          <p:cNvPr id="233" name="Shape 233"/>
          <p:cNvSpPr/>
          <p:nvPr/>
        </p:nvSpPr>
        <p:spPr>
          <a:xfrm>
            <a:off x="-49700" y="-49701"/>
            <a:ext cx="1935298" cy="5255102"/>
          </a:xfrm>
          <a:prstGeom prst="rect">
            <a:avLst/>
          </a:prstGeom>
          <a:solidFill>
            <a:srgbClr val="262625"/>
          </a:solidFill>
          <a:ln w="12700">
            <a:miter lim="400000"/>
          </a:ln>
        </p:spPr>
        <p:txBody>
          <a:bodyPr lIns="45719" rIns="45719" anchor="ctr"/>
          <a:lstStyle/>
          <a:p>
            <a:endParaRPr/>
          </a:p>
        </p:txBody>
      </p:sp>
      <p:pic>
        <p:nvPicPr>
          <p:cNvPr id="234" name="image06.png"/>
          <p:cNvPicPr>
            <a:picLocks noChangeAspect="1"/>
          </p:cNvPicPr>
          <p:nvPr/>
        </p:nvPicPr>
        <p:blipFill>
          <a:blip r:embed="rId2">
            <a:extLst/>
          </a:blip>
          <a:stretch>
            <a:fillRect/>
          </a:stretch>
        </p:blipFill>
        <p:spPr>
          <a:xfrm>
            <a:off x="342723" y="4768850"/>
            <a:ext cx="1150452" cy="266025"/>
          </a:xfrm>
          <a:prstGeom prst="rect">
            <a:avLst/>
          </a:prstGeom>
          <a:ln w="12700">
            <a:miter lim="400000"/>
          </a:ln>
        </p:spPr>
      </p:pic>
      <p:pic>
        <p:nvPicPr>
          <p:cNvPr id="235" name="image03.png"/>
          <p:cNvPicPr>
            <a:picLocks noChangeAspect="1"/>
          </p:cNvPicPr>
          <p:nvPr/>
        </p:nvPicPr>
        <p:blipFill>
          <a:blip r:embed="rId3">
            <a:extLst/>
          </a:blip>
          <a:stretch>
            <a:fillRect/>
          </a:stretch>
        </p:blipFill>
        <p:spPr>
          <a:xfrm>
            <a:off x="404949" y="401900"/>
            <a:ext cx="1026000" cy="1157925"/>
          </a:xfrm>
          <a:prstGeom prst="rect">
            <a:avLst/>
          </a:prstGeom>
          <a:ln w="12700">
            <a:miter lim="400000"/>
          </a:ln>
        </p:spPr>
      </p:pic>
      <p:sp>
        <p:nvSpPr>
          <p:cNvPr id="236" name="Shape 236"/>
          <p:cNvSpPr>
            <a:spLocks noGrp="1"/>
          </p:cNvSpPr>
          <p:nvPr>
            <p:ph type="body" sz="quarter" idx="1"/>
          </p:nvPr>
        </p:nvSpPr>
        <p:spPr>
          <a:xfrm>
            <a:off x="2097250" y="1871574"/>
            <a:ext cx="5469300" cy="483901"/>
          </a:xfrm>
          <a:prstGeom prst="rect">
            <a:avLst/>
          </a:prstGeom>
        </p:spPr>
        <p:txBody>
          <a:bodyPr/>
          <a:lstStyle>
            <a:lvl1pPr algn="l">
              <a:defRPr sz="1600"/>
            </a:lvl1pPr>
            <a:lvl2pPr algn="l">
              <a:defRPr sz="1600"/>
            </a:lvl2pPr>
            <a:lvl3pPr algn="l">
              <a:defRPr sz="1600"/>
            </a:lvl3pPr>
            <a:lvl4pPr algn="l">
              <a:defRPr sz="1600"/>
            </a:lvl4pPr>
            <a:lvl5pPr algn="l">
              <a:defRPr sz="1600"/>
            </a:lvl5pPr>
          </a:lstStyle>
          <a:p>
            <a:r>
              <a:t>Body Level One</a:t>
            </a:r>
          </a:p>
          <a:p>
            <a:pPr lvl="1"/>
            <a:r>
              <a:t>Body Level Two</a:t>
            </a:r>
          </a:p>
          <a:p>
            <a:pPr lvl="2"/>
            <a:r>
              <a:t>Body Level Three</a:t>
            </a:r>
          </a:p>
          <a:p>
            <a:pPr lvl="3"/>
            <a:r>
              <a:t>Body Level Four</a:t>
            </a:r>
          </a:p>
          <a:p>
            <a:pPr lvl="4"/>
            <a:r>
              <a:t>Body Level Five</a:t>
            </a:r>
          </a:p>
        </p:txBody>
      </p:sp>
      <p:sp>
        <p:nvSpPr>
          <p:cNvPr id="237" name="Shape 237"/>
          <p:cNvSpPr>
            <a:spLocks noGrp="1"/>
          </p:cNvSpPr>
          <p:nvPr>
            <p:ph type="body" sz="half" idx="13"/>
          </p:nvPr>
        </p:nvSpPr>
        <p:spPr>
          <a:xfrm>
            <a:off x="2145075" y="2507575"/>
            <a:ext cx="4728901" cy="2112600"/>
          </a:xfrm>
          <a:prstGeom prst="rect">
            <a:avLst/>
          </a:prstGeom>
        </p:spPr>
        <p:txBody>
          <a:bodyPr/>
          <a:lstStyle/>
          <a:p>
            <a:pPr algn="l">
              <a:buClr>
                <a:srgbClr val="262625"/>
              </a:buClr>
              <a:buSzPct val="100000"/>
              <a:buFont typeface="Helvetica"/>
              <a:buChar char="○"/>
              <a:defRPr sz="1200">
                <a:solidFill>
                  <a:srgbClr val="262625"/>
                </a:solidFill>
                <a:latin typeface="Droid Sans"/>
                <a:ea typeface="Droid Sans"/>
                <a:cs typeface="Droid Sans"/>
                <a:sym typeface="Droid Sans"/>
              </a:defRPr>
            </a:pPr>
            <a:endParaRPr/>
          </a:p>
        </p:txBody>
      </p:sp>
      <p:sp>
        <p:nvSpPr>
          <p:cNvPr id="238" name="Shape 23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Sidebar - TAN">
    <p:bg>
      <p:bgPr>
        <a:solidFill>
          <a:srgbClr val="E1DED2"/>
        </a:solidFill>
        <a:effectLst/>
      </p:bgPr>
    </p:bg>
    <p:spTree>
      <p:nvGrpSpPr>
        <p:cNvPr id="1" name=""/>
        <p:cNvGrpSpPr/>
        <p:nvPr/>
      </p:nvGrpSpPr>
      <p:grpSpPr>
        <a:xfrm>
          <a:off x="0" y="0"/>
          <a:ext cx="0" cy="0"/>
          <a:chOff x="0" y="0"/>
          <a:chExt cx="0" cy="0"/>
        </a:xfrm>
      </p:grpSpPr>
      <p:sp>
        <p:nvSpPr>
          <p:cNvPr id="245" name="Shape 245"/>
          <p:cNvSpPr>
            <a:spLocks noGrp="1"/>
          </p:cNvSpPr>
          <p:nvPr>
            <p:ph type="title"/>
          </p:nvPr>
        </p:nvSpPr>
        <p:spPr>
          <a:xfrm>
            <a:off x="2097250" y="331675"/>
            <a:ext cx="4590901" cy="1692301"/>
          </a:xfrm>
          <a:prstGeom prst="rect">
            <a:avLst/>
          </a:prstGeom>
        </p:spPr>
        <p:txBody>
          <a:bodyPr/>
          <a:lstStyle>
            <a:lvl1pPr algn="l">
              <a:defRPr sz="4800">
                <a:solidFill>
                  <a:srgbClr val="262625"/>
                </a:solidFill>
              </a:defRPr>
            </a:lvl1pPr>
          </a:lstStyle>
          <a:p>
            <a:r>
              <a:t>Title Text</a:t>
            </a:r>
          </a:p>
        </p:txBody>
      </p:sp>
      <p:sp>
        <p:nvSpPr>
          <p:cNvPr id="246" name="Shape 246"/>
          <p:cNvSpPr/>
          <p:nvPr/>
        </p:nvSpPr>
        <p:spPr>
          <a:xfrm>
            <a:off x="-49700" y="-49701"/>
            <a:ext cx="1935298" cy="5255102"/>
          </a:xfrm>
          <a:prstGeom prst="rect">
            <a:avLst/>
          </a:prstGeom>
          <a:solidFill>
            <a:srgbClr val="262625"/>
          </a:solidFill>
          <a:ln w="12700">
            <a:miter lim="400000"/>
          </a:ln>
        </p:spPr>
        <p:txBody>
          <a:bodyPr lIns="45719" rIns="45719" anchor="ctr"/>
          <a:lstStyle/>
          <a:p>
            <a:endParaRPr/>
          </a:p>
        </p:txBody>
      </p:sp>
      <p:pic>
        <p:nvPicPr>
          <p:cNvPr id="247" name="image06.png"/>
          <p:cNvPicPr>
            <a:picLocks noChangeAspect="1"/>
          </p:cNvPicPr>
          <p:nvPr/>
        </p:nvPicPr>
        <p:blipFill>
          <a:blip r:embed="rId2">
            <a:extLst/>
          </a:blip>
          <a:stretch>
            <a:fillRect/>
          </a:stretch>
        </p:blipFill>
        <p:spPr>
          <a:xfrm>
            <a:off x="342723" y="4768850"/>
            <a:ext cx="1150452" cy="266025"/>
          </a:xfrm>
          <a:prstGeom prst="rect">
            <a:avLst/>
          </a:prstGeom>
          <a:ln w="12700">
            <a:miter lim="400000"/>
          </a:ln>
        </p:spPr>
      </p:pic>
      <p:pic>
        <p:nvPicPr>
          <p:cNvPr id="248" name="image03.png"/>
          <p:cNvPicPr>
            <a:picLocks noChangeAspect="1"/>
          </p:cNvPicPr>
          <p:nvPr/>
        </p:nvPicPr>
        <p:blipFill>
          <a:blip r:embed="rId3">
            <a:extLst/>
          </a:blip>
          <a:stretch>
            <a:fillRect/>
          </a:stretch>
        </p:blipFill>
        <p:spPr>
          <a:xfrm>
            <a:off x="404949" y="401900"/>
            <a:ext cx="1026000" cy="1157925"/>
          </a:xfrm>
          <a:prstGeom prst="rect">
            <a:avLst/>
          </a:prstGeom>
          <a:ln w="12700">
            <a:miter lim="400000"/>
          </a:ln>
        </p:spPr>
      </p:pic>
      <p:sp>
        <p:nvSpPr>
          <p:cNvPr id="249" name="Shape 249"/>
          <p:cNvSpPr>
            <a:spLocks noGrp="1"/>
          </p:cNvSpPr>
          <p:nvPr>
            <p:ph type="body" sz="quarter" idx="1"/>
          </p:nvPr>
        </p:nvSpPr>
        <p:spPr>
          <a:xfrm>
            <a:off x="2097250" y="1871574"/>
            <a:ext cx="5469300" cy="483901"/>
          </a:xfrm>
          <a:prstGeom prst="rect">
            <a:avLst/>
          </a:prstGeom>
        </p:spPr>
        <p:txBody>
          <a:bodyPr/>
          <a:lstStyle>
            <a:lvl1pPr algn="l">
              <a:defRPr sz="1600"/>
            </a:lvl1pPr>
            <a:lvl2pPr algn="l">
              <a:defRPr sz="1600"/>
            </a:lvl2pPr>
            <a:lvl3pPr algn="l">
              <a:defRPr sz="1600"/>
            </a:lvl3pPr>
            <a:lvl4pPr algn="l">
              <a:defRPr sz="1600"/>
            </a:lvl4pPr>
            <a:lvl5pPr algn="l">
              <a:defRPr sz="1600"/>
            </a:lvl5pPr>
          </a:lstStyle>
          <a:p>
            <a:r>
              <a:t>Body Level One</a:t>
            </a:r>
          </a:p>
          <a:p>
            <a:pPr lvl="1"/>
            <a:r>
              <a:t>Body Level Two</a:t>
            </a:r>
          </a:p>
          <a:p>
            <a:pPr lvl="2"/>
            <a:r>
              <a:t>Body Level Three</a:t>
            </a:r>
          </a:p>
          <a:p>
            <a:pPr lvl="3"/>
            <a:r>
              <a:t>Body Level Four</a:t>
            </a:r>
          </a:p>
          <a:p>
            <a:pPr lvl="4"/>
            <a:r>
              <a:t>Body Level Five</a:t>
            </a:r>
          </a:p>
        </p:txBody>
      </p:sp>
      <p:sp>
        <p:nvSpPr>
          <p:cNvPr id="250" name="Shape 250"/>
          <p:cNvSpPr>
            <a:spLocks noGrp="1"/>
          </p:cNvSpPr>
          <p:nvPr>
            <p:ph type="body" sz="half" idx="13"/>
          </p:nvPr>
        </p:nvSpPr>
        <p:spPr>
          <a:xfrm>
            <a:off x="2145075" y="2507575"/>
            <a:ext cx="4728901" cy="2112600"/>
          </a:xfrm>
          <a:prstGeom prst="rect">
            <a:avLst/>
          </a:prstGeom>
        </p:spPr>
        <p:txBody>
          <a:bodyPr/>
          <a:lstStyle/>
          <a:p>
            <a:pPr algn="l">
              <a:buClr>
                <a:srgbClr val="262625"/>
              </a:buClr>
              <a:buSzPct val="100000"/>
              <a:buFont typeface="Helvetica"/>
              <a:buChar char="○"/>
              <a:defRPr sz="1200">
                <a:solidFill>
                  <a:srgbClr val="262625"/>
                </a:solidFill>
                <a:latin typeface="Droid Sans"/>
                <a:ea typeface="Droid Sans"/>
                <a:cs typeface="Droid Sans"/>
                <a:sym typeface="Droid Sans"/>
              </a:defRPr>
            </a:pPr>
            <a:endParaRPr/>
          </a:p>
        </p:txBody>
      </p:sp>
      <p:sp>
        <p:nvSpPr>
          <p:cNvPr id="251" name="Shape 25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Sidebar - GREY">
    <p:bg>
      <p:bgPr>
        <a:solidFill>
          <a:srgbClr val="F3F3F3"/>
        </a:solidFill>
        <a:effectLst/>
      </p:bgPr>
    </p:bg>
    <p:spTree>
      <p:nvGrpSpPr>
        <p:cNvPr id="1" name=""/>
        <p:cNvGrpSpPr/>
        <p:nvPr/>
      </p:nvGrpSpPr>
      <p:grpSpPr>
        <a:xfrm>
          <a:off x="0" y="0"/>
          <a:ext cx="0" cy="0"/>
          <a:chOff x="0" y="0"/>
          <a:chExt cx="0" cy="0"/>
        </a:xfrm>
      </p:grpSpPr>
      <p:sp>
        <p:nvSpPr>
          <p:cNvPr id="258" name="Shape 258"/>
          <p:cNvSpPr>
            <a:spLocks noGrp="1"/>
          </p:cNvSpPr>
          <p:nvPr>
            <p:ph type="title"/>
          </p:nvPr>
        </p:nvSpPr>
        <p:spPr>
          <a:xfrm>
            <a:off x="2097250" y="331675"/>
            <a:ext cx="4590901" cy="1692301"/>
          </a:xfrm>
          <a:prstGeom prst="rect">
            <a:avLst/>
          </a:prstGeom>
        </p:spPr>
        <p:txBody>
          <a:bodyPr/>
          <a:lstStyle>
            <a:lvl1pPr algn="l">
              <a:defRPr sz="4800">
                <a:solidFill>
                  <a:srgbClr val="262625"/>
                </a:solidFill>
              </a:defRPr>
            </a:lvl1pPr>
          </a:lstStyle>
          <a:p>
            <a:r>
              <a:t>Title Text</a:t>
            </a:r>
          </a:p>
        </p:txBody>
      </p:sp>
      <p:sp>
        <p:nvSpPr>
          <p:cNvPr id="259" name="Shape 259"/>
          <p:cNvSpPr/>
          <p:nvPr/>
        </p:nvSpPr>
        <p:spPr>
          <a:xfrm>
            <a:off x="-49700" y="-49701"/>
            <a:ext cx="1935298" cy="5255102"/>
          </a:xfrm>
          <a:prstGeom prst="rect">
            <a:avLst/>
          </a:prstGeom>
          <a:solidFill>
            <a:srgbClr val="262625"/>
          </a:solidFill>
          <a:ln w="12700">
            <a:miter lim="400000"/>
          </a:ln>
        </p:spPr>
        <p:txBody>
          <a:bodyPr lIns="45719" rIns="45719" anchor="ctr"/>
          <a:lstStyle/>
          <a:p>
            <a:endParaRPr/>
          </a:p>
        </p:txBody>
      </p:sp>
      <p:pic>
        <p:nvPicPr>
          <p:cNvPr id="260" name="image06.png"/>
          <p:cNvPicPr>
            <a:picLocks noChangeAspect="1"/>
          </p:cNvPicPr>
          <p:nvPr/>
        </p:nvPicPr>
        <p:blipFill>
          <a:blip r:embed="rId2">
            <a:extLst/>
          </a:blip>
          <a:stretch>
            <a:fillRect/>
          </a:stretch>
        </p:blipFill>
        <p:spPr>
          <a:xfrm>
            <a:off x="342723" y="4768850"/>
            <a:ext cx="1150452" cy="266025"/>
          </a:xfrm>
          <a:prstGeom prst="rect">
            <a:avLst/>
          </a:prstGeom>
          <a:ln w="12700">
            <a:miter lim="400000"/>
          </a:ln>
        </p:spPr>
      </p:pic>
      <p:pic>
        <p:nvPicPr>
          <p:cNvPr id="261" name="image03.png"/>
          <p:cNvPicPr>
            <a:picLocks noChangeAspect="1"/>
          </p:cNvPicPr>
          <p:nvPr/>
        </p:nvPicPr>
        <p:blipFill>
          <a:blip r:embed="rId3">
            <a:extLst/>
          </a:blip>
          <a:stretch>
            <a:fillRect/>
          </a:stretch>
        </p:blipFill>
        <p:spPr>
          <a:xfrm>
            <a:off x="404949" y="401900"/>
            <a:ext cx="1026000" cy="1157925"/>
          </a:xfrm>
          <a:prstGeom prst="rect">
            <a:avLst/>
          </a:prstGeom>
          <a:ln w="12700">
            <a:miter lim="400000"/>
          </a:ln>
        </p:spPr>
      </p:pic>
      <p:sp>
        <p:nvSpPr>
          <p:cNvPr id="262" name="Shape 262"/>
          <p:cNvSpPr>
            <a:spLocks noGrp="1"/>
          </p:cNvSpPr>
          <p:nvPr>
            <p:ph type="body" sz="quarter" idx="1"/>
          </p:nvPr>
        </p:nvSpPr>
        <p:spPr>
          <a:xfrm>
            <a:off x="2097250" y="1871574"/>
            <a:ext cx="5469300" cy="483901"/>
          </a:xfrm>
          <a:prstGeom prst="rect">
            <a:avLst/>
          </a:prstGeom>
        </p:spPr>
        <p:txBody>
          <a:bodyPr/>
          <a:lstStyle>
            <a:lvl1pPr algn="l">
              <a:defRPr sz="1600"/>
            </a:lvl1pPr>
            <a:lvl2pPr algn="l">
              <a:defRPr sz="1600"/>
            </a:lvl2pPr>
            <a:lvl3pPr algn="l">
              <a:defRPr sz="1600"/>
            </a:lvl3pPr>
            <a:lvl4pPr algn="l">
              <a:defRPr sz="1600"/>
            </a:lvl4pPr>
            <a:lvl5pPr algn="l">
              <a:defRPr sz="1600"/>
            </a:lvl5pPr>
          </a:lstStyle>
          <a:p>
            <a:r>
              <a:t>Body Level One</a:t>
            </a:r>
          </a:p>
          <a:p>
            <a:pPr lvl="1"/>
            <a:r>
              <a:t>Body Level Two</a:t>
            </a:r>
          </a:p>
          <a:p>
            <a:pPr lvl="2"/>
            <a:r>
              <a:t>Body Level Three</a:t>
            </a:r>
          </a:p>
          <a:p>
            <a:pPr lvl="3"/>
            <a:r>
              <a:t>Body Level Four</a:t>
            </a:r>
          </a:p>
          <a:p>
            <a:pPr lvl="4"/>
            <a:r>
              <a:t>Body Level Five</a:t>
            </a:r>
          </a:p>
        </p:txBody>
      </p:sp>
      <p:sp>
        <p:nvSpPr>
          <p:cNvPr id="263" name="Shape 263"/>
          <p:cNvSpPr>
            <a:spLocks noGrp="1"/>
          </p:cNvSpPr>
          <p:nvPr>
            <p:ph type="body" sz="half" idx="13"/>
          </p:nvPr>
        </p:nvSpPr>
        <p:spPr>
          <a:xfrm>
            <a:off x="2145075" y="2507575"/>
            <a:ext cx="4728901" cy="2112600"/>
          </a:xfrm>
          <a:prstGeom prst="rect">
            <a:avLst/>
          </a:prstGeom>
        </p:spPr>
        <p:txBody>
          <a:bodyPr/>
          <a:lstStyle/>
          <a:p>
            <a:pPr algn="l">
              <a:buClr>
                <a:srgbClr val="262625"/>
              </a:buClr>
              <a:buSzPct val="100000"/>
              <a:buFont typeface="Helvetica"/>
              <a:buChar char="○"/>
              <a:defRPr sz="1200">
                <a:solidFill>
                  <a:srgbClr val="262625"/>
                </a:solidFill>
                <a:latin typeface="Droid Sans"/>
                <a:ea typeface="Droid Sans"/>
                <a:cs typeface="Droid Sans"/>
                <a:sym typeface="Droid Sans"/>
              </a:defRPr>
            </a:pPr>
            <a:endParaRPr/>
          </a:p>
        </p:txBody>
      </p:sp>
      <p:sp>
        <p:nvSpPr>
          <p:cNvPr id="264" name="Shape 2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Sidebar - WHITE - Image">
    <p:bg>
      <p:bgPr>
        <a:solidFill>
          <a:srgbClr val="FFFFFF"/>
        </a:solidFill>
        <a:effectLst/>
      </p:bgPr>
    </p:bg>
    <p:spTree>
      <p:nvGrpSpPr>
        <p:cNvPr id="1" name=""/>
        <p:cNvGrpSpPr/>
        <p:nvPr/>
      </p:nvGrpSpPr>
      <p:grpSpPr>
        <a:xfrm>
          <a:off x="0" y="0"/>
          <a:ext cx="0" cy="0"/>
          <a:chOff x="0" y="0"/>
          <a:chExt cx="0" cy="0"/>
        </a:xfrm>
      </p:grpSpPr>
      <p:sp>
        <p:nvSpPr>
          <p:cNvPr id="271" name="Shape 271"/>
          <p:cNvSpPr>
            <a:spLocks noGrp="1"/>
          </p:cNvSpPr>
          <p:nvPr>
            <p:ph type="title"/>
          </p:nvPr>
        </p:nvSpPr>
        <p:spPr>
          <a:xfrm>
            <a:off x="2097250" y="331675"/>
            <a:ext cx="6758100" cy="788099"/>
          </a:xfrm>
          <a:prstGeom prst="rect">
            <a:avLst/>
          </a:prstGeom>
        </p:spPr>
        <p:txBody>
          <a:bodyPr anchor="t"/>
          <a:lstStyle>
            <a:lvl1pPr algn="l">
              <a:defRPr sz="4800">
                <a:solidFill>
                  <a:srgbClr val="262625"/>
                </a:solidFill>
              </a:defRPr>
            </a:lvl1pPr>
          </a:lstStyle>
          <a:p>
            <a:r>
              <a:t>Title Text</a:t>
            </a:r>
          </a:p>
        </p:txBody>
      </p:sp>
      <p:sp>
        <p:nvSpPr>
          <p:cNvPr id="272" name="Shape 272"/>
          <p:cNvSpPr/>
          <p:nvPr/>
        </p:nvSpPr>
        <p:spPr>
          <a:xfrm>
            <a:off x="-49700" y="-49701"/>
            <a:ext cx="1935298" cy="5255102"/>
          </a:xfrm>
          <a:prstGeom prst="rect">
            <a:avLst/>
          </a:prstGeom>
          <a:solidFill>
            <a:srgbClr val="262625"/>
          </a:solidFill>
          <a:ln w="12700">
            <a:miter lim="400000"/>
          </a:ln>
        </p:spPr>
        <p:txBody>
          <a:bodyPr lIns="45719" rIns="45719" anchor="ctr"/>
          <a:lstStyle/>
          <a:p>
            <a:endParaRPr/>
          </a:p>
        </p:txBody>
      </p:sp>
      <p:pic>
        <p:nvPicPr>
          <p:cNvPr id="273" name="image06.png"/>
          <p:cNvPicPr>
            <a:picLocks noChangeAspect="1"/>
          </p:cNvPicPr>
          <p:nvPr/>
        </p:nvPicPr>
        <p:blipFill>
          <a:blip r:embed="rId2">
            <a:extLst/>
          </a:blip>
          <a:stretch>
            <a:fillRect/>
          </a:stretch>
        </p:blipFill>
        <p:spPr>
          <a:xfrm>
            <a:off x="342723" y="4768850"/>
            <a:ext cx="1150452" cy="266025"/>
          </a:xfrm>
          <a:prstGeom prst="rect">
            <a:avLst/>
          </a:prstGeom>
          <a:ln w="12700">
            <a:miter lim="400000"/>
          </a:ln>
        </p:spPr>
      </p:pic>
      <p:pic>
        <p:nvPicPr>
          <p:cNvPr id="274" name="image03.png"/>
          <p:cNvPicPr>
            <a:picLocks noChangeAspect="1"/>
          </p:cNvPicPr>
          <p:nvPr/>
        </p:nvPicPr>
        <p:blipFill>
          <a:blip r:embed="rId3">
            <a:extLst/>
          </a:blip>
          <a:stretch>
            <a:fillRect/>
          </a:stretch>
        </p:blipFill>
        <p:spPr>
          <a:xfrm>
            <a:off x="404949" y="401900"/>
            <a:ext cx="1026000" cy="1157925"/>
          </a:xfrm>
          <a:prstGeom prst="rect">
            <a:avLst/>
          </a:prstGeom>
          <a:ln w="12700">
            <a:miter lim="400000"/>
          </a:ln>
        </p:spPr>
      </p:pic>
      <p:sp>
        <p:nvSpPr>
          <p:cNvPr id="275" name="Shape 275"/>
          <p:cNvSpPr>
            <a:spLocks noGrp="1"/>
          </p:cNvSpPr>
          <p:nvPr>
            <p:ph type="body" sz="quarter" idx="1"/>
          </p:nvPr>
        </p:nvSpPr>
        <p:spPr>
          <a:xfrm>
            <a:off x="2097250" y="996425"/>
            <a:ext cx="6758100" cy="483901"/>
          </a:xfrm>
          <a:prstGeom prst="rect">
            <a:avLst/>
          </a:prstGeom>
        </p:spPr>
        <p:txBody>
          <a:bodyPr/>
          <a:lstStyle>
            <a:lvl1pPr algn="l">
              <a:defRPr sz="1600"/>
            </a:lvl1pPr>
            <a:lvl2pPr algn="l">
              <a:defRPr sz="1600"/>
            </a:lvl2pPr>
            <a:lvl3pPr algn="l">
              <a:defRPr sz="1600"/>
            </a:lvl3pPr>
            <a:lvl4pPr algn="l">
              <a:defRPr sz="1600"/>
            </a:lvl4pPr>
            <a:lvl5pPr algn="l">
              <a:defRPr sz="1600"/>
            </a:lvl5pPr>
          </a:lstStyle>
          <a:p>
            <a:r>
              <a:t>Body Level One</a:t>
            </a:r>
          </a:p>
          <a:p>
            <a:pPr lvl="1"/>
            <a:r>
              <a:t>Body Level Two</a:t>
            </a:r>
          </a:p>
          <a:p>
            <a:pPr lvl="2"/>
            <a:r>
              <a:t>Body Level Three</a:t>
            </a:r>
          </a:p>
          <a:p>
            <a:pPr lvl="3"/>
            <a:r>
              <a:t>Body Level Four</a:t>
            </a:r>
          </a:p>
          <a:p>
            <a:pPr lvl="4"/>
            <a:r>
              <a:t>Body Level Five</a:t>
            </a:r>
          </a:p>
        </p:txBody>
      </p:sp>
      <p:sp>
        <p:nvSpPr>
          <p:cNvPr id="276" name="Shape 276"/>
          <p:cNvSpPr>
            <a:spLocks noGrp="1"/>
          </p:cNvSpPr>
          <p:nvPr>
            <p:ph type="body" sz="half" idx="13"/>
          </p:nvPr>
        </p:nvSpPr>
        <p:spPr>
          <a:xfrm>
            <a:off x="2145075" y="1590849"/>
            <a:ext cx="3235201" cy="3177901"/>
          </a:xfrm>
          <a:prstGeom prst="rect">
            <a:avLst/>
          </a:prstGeom>
        </p:spPr>
        <p:txBody>
          <a:bodyPr/>
          <a:lstStyle/>
          <a:p>
            <a:pPr algn="l">
              <a:buClr>
                <a:srgbClr val="262625"/>
              </a:buClr>
              <a:buSzPct val="100000"/>
              <a:buFont typeface="Helvetica"/>
              <a:buChar char="○"/>
              <a:defRPr sz="1200">
                <a:solidFill>
                  <a:srgbClr val="262625"/>
                </a:solidFill>
                <a:latin typeface="Droid Sans"/>
                <a:ea typeface="Droid Sans"/>
                <a:cs typeface="Droid Sans"/>
                <a:sym typeface="Droid Sans"/>
              </a:defRPr>
            </a:pPr>
            <a:endParaRPr/>
          </a:p>
        </p:txBody>
      </p:sp>
      <p:sp>
        <p:nvSpPr>
          <p:cNvPr id="277" name="Shape 27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 Charcoal">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Sidebar - TAN - Image">
    <p:bg>
      <p:bgPr>
        <a:solidFill>
          <a:srgbClr val="E1DED2"/>
        </a:solidFill>
        <a:effectLst/>
      </p:bgPr>
    </p:bg>
    <p:spTree>
      <p:nvGrpSpPr>
        <p:cNvPr id="1" name=""/>
        <p:cNvGrpSpPr/>
        <p:nvPr/>
      </p:nvGrpSpPr>
      <p:grpSpPr>
        <a:xfrm>
          <a:off x="0" y="0"/>
          <a:ext cx="0" cy="0"/>
          <a:chOff x="0" y="0"/>
          <a:chExt cx="0" cy="0"/>
        </a:xfrm>
      </p:grpSpPr>
      <p:sp>
        <p:nvSpPr>
          <p:cNvPr id="284" name="Shape 284"/>
          <p:cNvSpPr/>
          <p:nvPr/>
        </p:nvSpPr>
        <p:spPr>
          <a:xfrm>
            <a:off x="-49700" y="-49701"/>
            <a:ext cx="1935298" cy="5255102"/>
          </a:xfrm>
          <a:prstGeom prst="rect">
            <a:avLst/>
          </a:prstGeom>
          <a:solidFill>
            <a:srgbClr val="262625"/>
          </a:solidFill>
          <a:ln w="12700">
            <a:miter lim="400000"/>
          </a:ln>
        </p:spPr>
        <p:txBody>
          <a:bodyPr lIns="45719" rIns="45719" anchor="ctr"/>
          <a:lstStyle/>
          <a:p>
            <a:endParaRPr/>
          </a:p>
        </p:txBody>
      </p:sp>
      <p:pic>
        <p:nvPicPr>
          <p:cNvPr id="285" name="image06.png"/>
          <p:cNvPicPr>
            <a:picLocks noChangeAspect="1"/>
          </p:cNvPicPr>
          <p:nvPr/>
        </p:nvPicPr>
        <p:blipFill>
          <a:blip r:embed="rId2">
            <a:extLst/>
          </a:blip>
          <a:stretch>
            <a:fillRect/>
          </a:stretch>
        </p:blipFill>
        <p:spPr>
          <a:xfrm>
            <a:off x="342723" y="4768850"/>
            <a:ext cx="1150452" cy="266025"/>
          </a:xfrm>
          <a:prstGeom prst="rect">
            <a:avLst/>
          </a:prstGeom>
          <a:ln w="12700">
            <a:miter lim="400000"/>
          </a:ln>
        </p:spPr>
      </p:pic>
      <p:pic>
        <p:nvPicPr>
          <p:cNvPr id="286" name="image03.png"/>
          <p:cNvPicPr>
            <a:picLocks noChangeAspect="1"/>
          </p:cNvPicPr>
          <p:nvPr/>
        </p:nvPicPr>
        <p:blipFill>
          <a:blip r:embed="rId3">
            <a:extLst/>
          </a:blip>
          <a:stretch>
            <a:fillRect/>
          </a:stretch>
        </p:blipFill>
        <p:spPr>
          <a:xfrm>
            <a:off x="404949" y="401900"/>
            <a:ext cx="1026000" cy="1157925"/>
          </a:xfrm>
          <a:prstGeom prst="rect">
            <a:avLst/>
          </a:prstGeom>
          <a:ln w="12700">
            <a:miter lim="400000"/>
          </a:ln>
        </p:spPr>
      </p:pic>
      <p:sp>
        <p:nvSpPr>
          <p:cNvPr id="287" name="Shape 287"/>
          <p:cNvSpPr>
            <a:spLocks noGrp="1"/>
          </p:cNvSpPr>
          <p:nvPr>
            <p:ph type="title"/>
          </p:nvPr>
        </p:nvSpPr>
        <p:spPr>
          <a:xfrm>
            <a:off x="2097250" y="331675"/>
            <a:ext cx="6758100" cy="788099"/>
          </a:xfrm>
          <a:prstGeom prst="rect">
            <a:avLst/>
          </a:prstGeom>
        </p:spPr>
        <p:txBody>
          <a:bodyPr anchor="t"/>
          <a:lstStyle>
            <a:lvl1pPr algn="l">
              <a:defRPr sz="4800">
                <a:solidFill>
                  <a:srgbClr val="262625"/>
                </a:solidFill>
              </a:defRPr>
            </a:lvl1pPr>
          </a:lstStyle>
          <a:p>
            <a:r>
              <a:t>Title Text</a:t>
            </a:r>
          </a:p>
        </p:txBody>
      </p:sp>
      <p:sp>
        <p:nvSpPr>
          <p:cNvPr id="288" name="Shape 288"/>
          <p:cNvSpPr>
            <a:spLocks noGrp="1"/>
          </p:cNvSpPr>
          <p:nvPr>
            <p:ph type="body" sz="quarter" idx="1"/>
          </p:nvPr>
        </p:nvSpPr>
        <p:spPr>
          <a:xfrm>
            <a:off x="2097250" y="996425"/>
            <a:ext cx="6758100" cy="483901"/>
          </a:xfrm>
          <a:prstGeom prst="rect">
            <a:avLst/>
          </a:prstGeom>
        </p:spPr>
        <p:txBody>
          <a:bodyPr/>
          <a:lstStyle>
            <a:lvl1pPr algn="l">
              <a:defRPr sz="1600"/>
            </a:lvl1pPr>
            <a:lvl2pPr algn="l">
              <a:defRPr sz="1600"/>
            </a:lvl2pPr>
            <a:lvl3pPr algn="l">
              <a:defRPr sz="1600"/>
            </a:lvl3pPr>
            <a:lvl4pPr algn="l">
              <a:defRPr sz="1600"/>
            </a:lvl4pPr>
            <a:lvl5pPr algn="l">
              <a:defRPr sz="1600"/>
            </a:lvl5pPr>
          </a:lstStyle>
          <a:p>
            <a:r>
              <a:t>Body Level One</a:t>
            </a:r>
          </a:p>
          <a:p>
            <a:pPr lvl="1"/>
            <a:r>
              <a:t>Body Level Two</a:t>
            </a:r>
          </a:p>
          <a:p>
            <a:pPr lvl="2"/>
            <a:r>
              <a:t>Body Level Three</a:t>
            </a:r>
          </a:p>
          <a:p>
            <a:pPr lvl="3"/>
            <a:r>
              <a:t>Body Level Four</a:t>
            </a:r>
          </a:p>
          <a:p>
            <a:pPr lvl="4"/>
            <a:r>
              <a:t>Body Level Five</a:t>
            </a:r>
          </a:p>
        </p:txBody>
      </p:sp>
      <p:sp>
        <p:nvSpPr>
          <p:cNvPr id="289" name="Shape 289"/>
          <p:cNvSpPr>
            <a:spLocks noGrp="1"/>
          </p:cNvSpPr>
          <p:nvPr>
            <p:ph type="body" sz="half" idx="13"/>
          </p:nvPr>
        </p:nvSpPr>
        <p:spPr>
          <a:xfrm>
            <a:off x="2145075" y="1590849"/>
            <a:ext cx="3235201" cy="3177901"/>
          </a:xfrm>
          <a:prstGeom prst="rect">
            <a:avLst/>
          </a:prstGeom>
        </p:spPr>
        <p:txBody>
          <a:bodyPr/>
          <a:lstStyle/>
          <a:p>
            <a:pPr algn="l">
              <a:buClr>
                <a:srgbClr val="262625"/>
              </a:buClr>
              <a:buSzPct val="100000"/>
              <a:buFont typeface="Helvetica"/>
              <a:buChar char="○"/>
              <a:defRPr sz="1200">
                <a:solidFill>
                  <a:srgbClr val="262625"/>
                </a:solidFill>
                <a:latin typeface="Droid Sans"/>
                <a:ea typeface="Droid Sans"/>
                <a:cs typeface="Droid Sans"/>
                <a:sym typeface="Droid Sans"/>
              </a:defRPr>
            </a:pPr>
            <a:endParaRPr/>
          </a:p>
        </p:txBody>
      </p:sp>
      <p:sp>
        <p:nvSpPr>
          <p:cNvPr id="290" name="Shape 29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Sidebar - GREY - Image">
    <p:bg>
      <p:bgPr>
        <a:solidFill>
          <a:srgbClr val="F3F3F3"/>
        </a:solidFill>
        <a:effectLst/>
      </p:bgPr>
    </p:bg>
    <p:spTree>
      <p:nvGrpSpPr>
        <p:cNvPr id="1" name=""/>
        <p:cNvGrpSpPr/>
        <p:nvPr/>
      </p:nvGrpSpPr>
      <p:grpSpPr>
        <a:xfrm>
          <a:off x="0" y="0"/>
          <a:ext cx="0" cy="0"/>
          <a:chOff x="0" y="0"/>
          <a:chExt cx="0" cy="0"/>
        </a:xfrm>
      </p:grpSpPr>
      <p:sp>
        <p:nvSpPr>
          <p:cNvPr id="297" name="Shape 297"/>
          <p:cNvSpPr/>
          <p:nvPr/>
        </p:nvSpPr>
        <p:spPr>
          <a:xfrm>
            <a:off x="-49700" y="-49701"/>
            <a:ext cx="1935298" cy="5255102"/>
          </a:xfrm>
          <a:prstGeom prst="rect">
            <a:avLst/>
          </a:prstGeom>
          <a:solidFill>
            <a:srgbClr val="262625"/>
          </a:solidFill>
          <a:ln w="12700">
            <a:miter lim="400000"/>
          </a:ln>
        </p:spPr>
        <p:txBody>
          <a:bodyPr lIns="45719" rIns="45719" anchor="ctr"/>
          <a:lstStyle/>
          <a:p>
            <a:endParaRPr/>
          </a:p>
        </p:txBody>
      </p:sp>
      <p:pic>
        <p:nvPicPr>
          <p:cNvPr id="298" name="image06.png"/>
          <p:cNvPicPr>
            <a:picLocks noChangeAspect="1"/>
          </p:cNvPicPr>
          <p:nvPr/>
        </p:nvPicPr>
        <p:blipFill>
          <a:blip r:embed="rId2">
            <a:extLst/>
          </a:blip>
          <a:stretch>
            <a:fillRect/>
          </a:stretch>
        </p:blipFill>
        <p:spPr>
          <a:xfrm>
            <a:off x="342723" y="4768850"/>
            <a:ext cx="1150452" cy="266025"/>
          </a:xfrm>
          <a:prstGeom prst="rect">
            <a:avLst/>
          </a:prstGeom>
          <a:ln w="12700">
            <a:miter lim="400000"/>
          </a:ln>
        </p:spPr>
      </p:pic>
      <p:pic>
        <p:nvPicPr>
          <p:cNvPr id="299" name="image03.png"/>
          <p:cNvPicPr>
            <a:picLocks noChangeAspect="1"/>
          </p:cNvPicPr>
          <p:nvPr/>
        </p:nvPicPr>
        <p:blipFill>
          <a:blip r:embed="rId3">
            <a:extLst/>
          </a:blip>
          <a:stretch>
            <a:fillRect/>
          </a:stretch>
        </p:blipFill>
        <p:spPr>
          <a:xfrm>
            <a:off x="404949" y="401900"/>
            <a:ext cx="1026000" cy="1157925"/>
          </a:xfrm>
          <a:prstGeom prst="rect">
            <a:avLst/>
          </a:prstGeom>
          <a:ln w="12700">
            <a:miter lim="400000"/>
          </a:ln>
        </p:spPr>
      </p:pic>
      <p:sp>
        <p:nvSpPr>
          <p:cNvPr id="300" name="Shape 300"/>
          <p:cNvSpPr>
            <a:spLocks noGrp="1"/>
          </p:cNvSpPr>
          <p:nvPr>
            <p:ph type="title"/>
          </p:nvPr>
        </p:nvSpPr>
        <p:spPr>
          <a:xfrm>
            <a:off x="2097250" y="331675"/>
            <a:ext cx="6758100" cy="788099"/>
          </a:xfrm>
          <a:prstGeom prst="rect">
            <a:avLst/>
          </a:prstGeom>
        </p:spPr>
        <p:txBody>
          <a:bodyPr anchor="t"/>
          <a:lstStyle>
            <a:lvl1pPr algn="l">
              <a:defRPr sz="4800">
                <a:solidFill>
                  <a:srgbClr val="262625"/>
                </a:solidFill>
              </a:defRPr>
            </a:lvl1pPr>
          </a:lstStyle>
          <a:p>
            <a:r>
              <a:t>Title Text</a:t>
            </a:r>
          </a:p>
        </p:txBody>
      </p:sp>
      <p:sp>
        <p:nvSpPr>
          <p:cNvPr id="301" name="Shape 301"/>
          <p:cNvSpPr>
            <a:spLocks noGrp="1"/>
          </p:cNvSpPr>
          <p:nvPr>
            <p:ph type="body" sz="quarter" idx="1"/>
          </p:nvPr>
        </p:nvSpPr>
        <p:spPr>
          <a:xfrm>
            <a:off x="2097250" y="996425"/>
            <a:ext cx="6758100" cy="483901"/>
          </a:xfrm>
          <a:prstGeom prst="rect">
            <a:avLst/>
          </a:prstGeom>
        </p:spPr>
        <p:txBody>
          <a:bodyPr/>
          <a:lstStyle>
            <a:lvl1pPr algn="l">
              <a:defRPr sz="1600"/>
            </a:lvl1pPr>
            <a:lvl2pPr algn="l">
              <a:defRPr sz="1600"/>
            </a:lvl2pPr>
            <a:lvl3pPr algn="l">
              <a:defRPr sz="1600"/>
            </a:lvl3pPr>
            <a:lvl4pPr algn="l">
              <a:defRPr sz="1600"/>
            </a:lvl4pPr>
            <a:lvl5pPr algn="l">
              <a:defRPr sz="1600"/>
            </a:lvl5pPr>
          </a:lstStyle>
          <a:p>
            <a:r>
              <a:t>Body Level One</a:t>
            </a:r>
          </a:p>
          <a:p>
            <a:pPr lvl="1"/>
            <a:r>
              <a:t>Body Level Two</a:t>
            </a:r>
          </a:p>
          <a:p>
            <a:pPr lvl="2"/>
            <a:r>
              <a:t>Body Level Three</a:t>
            </a:r>
          </a:p>
          <a:p>
            <a:pPr lvl="3"/>
            <a:r>
              <a:t>Body Level Four</a:t>
            </a:r>
          </a:p>
          <a:p>
            <a:pPr lvl="4"/>
            <a:r>
              <a:t>Body Level Five</a:t>
            </a:r>
          </a:p>
        </p:txBody>
      </p:sp>
      <p:sp>
        <p:nvSpPr>
          <p:cNvPr id="302" name="Shape 302"/>
          <p:cNvSpPr>
            <a:spLocks noGrp="1"/>
          </p:cNvSpPr>
          <p:nvPr>
            <p:ph type="body" sz="half" idx="13"/>
          </p:nvPr>
        </p:nvSpPr>
        <p:spPr>
          <a:xfrm>
            <a:off x="2145075" y="1590849"/>
            <a:ext cx="3235201" cy="3177901"/>
          </a:xfrm>
          <a:prstGeom prst="rect">
            <a:avLst/>
          </a:prstGeom>
        </p:spPr>
        <p:txBody>
          <a:bodyPr/>
          <a:lstStyle/>
          <a:p>
            <a:pPr algn="l">
              <a:buClr>
                <a:srgbClr val="262625"/>
              </a:buClr>
              <a:buSzPct val="100000"/>
              <a:buFont typeface="Helvetica"/>
              <a:buChar char="○"/>
              <a:defRPr sz="1200">
                <a:solidFill>
                  <a:srgbClr val="262625"/>
                </a:solidFill>
                <a:latin typeface="Droid Sans"/>
                <a:ea typeface="Droid Sans"/>
                <a:cs typeface="Droid Sans"/>
                <a:sym typeface="Droid Sans"/>
              </a:defRPr>
            </a:pPr>
            <a:endParaRPr/>
          </a:p>
        </p:txBody>
      </p:sp>
      <p:sp>
        <p:nvSpPr>
          <p:cNvPr id="303" name="Shape 3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 Red">
    <p:bg>
      <p:bgPr>
        <a:solidFill>
          <a:srgbClr val="D03226"/>
        </a:solidFill>
        <a:effectLst/>
      </p:bgPr>
    </p:bg>
    <p:spTree>
      <p:nvGrpSpPr>
        <p:cNvPr id="1" name=""/>
        <p:cNvGrpSpPr/>
        <p:nvPr/>
      </p:nvGrpSpPr>
      <p:grpSpPr>
        <a:xfrm>
          <a:off x="0" y="0"/>
          <a:ext cx="0" cy="0"/>
          <a:chOff x="0" y="0"/>
          <a:chExt cx="0" cy="0"/>
        </a:xfrm>
      </p:grpSpPr>
      <p:sp>
        <p:nvSpPr>
          <p:cNvPr id="31" name="Shape 31"/>
          <p:cNvSpPr>
            <a:spLocks noGrp="1"/>
          </p:cNvSpPr>
          <p:nvPr>
            <p:ph type="title"/>
          </p:nvPr>
        </p:nvSpPr>
        <p:spPr>
          <a:prstGeom prst="rect">
            <a:avLst/>
          </a:prstGeom>
        </p:spPr>
        <p:txBody>
          <a:bodyPr/>
          <a:lstStyle/>
          <a:p>
            <a:r>
              <a:t>Title Text</a:t>
            </a:r>
          </a:p>
        </p:txBody>
      </p:sp>
      <p:sp>
        <p:nvSpPr>
          <p:cNvPr id="32" name="Shape 32"/>
          <p:cNvSpPr>
            <a:spLocks noGrp="1"/>
          </p:cNvSpPr>
          <p:nvPr>
            <p:ph type="body" sz="quarter" idx="1"/>
          </p:nvPr>
        </p:nvSpPr>
        <p:spPr>
          <a:prstGeom prst="rect">
            <a:avLst/>
          </a:prstGeom>
        </p:spPr>
        <p:txBody>
          <a:bodyPr/>
          <a:lstStyle>
            <a:lvl1pPr>
              <a:defRPr>
                <a:solidFill>
                  <a:srgbClr val="262625"/>
                </a:solidFill>
              </a:defRPr>
            </a:lvl1pPr>
            <a:lvl2pPr>
              <a:defRPr>
                <a:solidFill>
                  <a:srgbClr val="262625"/>
                </a:solidFill>
              </a:defRPr>
            </a:lvl2pPr>
            <a:lvl3pPr>
              <a:defRPr>
                <a:solidFill>
                  <a:srgbClr val="262625"/>
                </a:solidFill>
              </a:defRPr>
            </a:lvl3pPr>
            <a:lvl4pPr>
              <a:defRPr>
                <a:solidFill>
                  <a:srgbClr val="262625"/>
                </a:solidFill>
              </a:defRPr>
            </a:lvl4pPr>
            <a:lvl5pPr>
              <a:defRPr>
                <a:solidFill>
                  <a:srgbClr val="262625"/>
                </a:solidFill>
              </a:defRPr>
            </a:lvl5pPr>
          </a:lstStyle>
          <a:p>
            <a:r>
              <a:t>Body Level One</a:t>
            </a:r>
          </a:p>
          <a:p>
            <a:pPr lvl="1"/>
            <a:r>
              <a:t>Body Level Two</a:t>
            </a:r>
          </a:p>
          <a:p>
            <a:pPr lvl="2"/>
            <a:r>
              <a:t>Body Level Three</a:t>
            </a:r>
          </a:p>
          <a:p>
            <a:pPr lvl="3"/>
            <a:r>
              <a:t>Body Level Four</a:t>
            </a:r>
          </a:p>
          <a:p>
            <a:pPr lvl="4"/>
            <a:r>
              <a:t>Body Level Five</a:t>
            </a:r>
          </a:p>
        </p:txBody>
      </p:sp>
      <p:sp>
        <p:nvSpPr>
          <p:cNvPr id="33" name="Shape 3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1">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0" name="Shape 40"/>
          <p:cNvSpPr>
            <a:spLocks noGrp="1"/>
          </p:cNvSpPr>
          <p:nvPr>
            <p:ph type="title"/>
          </p:nvPr>
        </p:nvSpPr>
        <p:spPr>
          <a:prstGeom prst="rect">
            <a:avLst/>
          </a:prstGeom>
        </p:spPr>
        <p:txBody>
          <a:bodyPr/>
          <a:lstStyle/>
          <a:p>
            <a:r>
              <a:t>Title Text</a:t>
            </a:r>
          </a:p>
        </p:txBody>
      </p:sp>
      <p:sp>
        <p:nvSpPr>
          <p:cNvPr id="41" name="Shape 41"/>
          <p:cNvSpPr>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2" name="Shape 4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ction header 2">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9" name="Shape 49"/>
          <p:cNvSpPr>
            <a:spLocks noGrp="1"/>
          </p:cNvSpPr>
          <p:nvPr>
            <p:ph type="title"/>
          </p:nvPr>
        </p:nvSpPr>
        <p:spPr>
          <a:prstGeom prst="rect">
            <a:avLst/>
          </a:prstGeom>
        </p:spPr>
        <p:txBody>
          <a:bodyPr/>
          <a:lstStyle/>
          <a:p>
            <a:r>
              <a:t>Title Text</a:t>
            </a:r>
          </a:p>
        </p:txBody>
      </p:sp>
      <p:sp>
        <p:nvSpPr>
          <p:cNvPr id="50" name="Shape 50"/>
          <p:cNvSpPr>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1" name="Shape 5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header 3">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Shape 58"/>
          <p:cNvSpPr>
            <a:spLocks noGrp="1"/>
          </p:cNvSpPr>
          <p:nvPr>
            <p:ph type="title"/>
          </p:nvPr>
        </p:nvSpPr>
        <p:spPr>
          <a:prstGeom prst="rect">
            <a:avLst/>
          </a:prstGeom>
        </p:spPr>
        <p:txBody>
          <a:bodyPr/>
          <a:lstStyle/>
          <a:p>
            <a:r>
              <a:t>Title Text</a:t>
            </a:r>
          </a:p>
        </p:txBody>
      </p:sp>
      <p:sp>
        <p:nvSpPr>
          <p:cNvPr id="59" name="Shape 59"/>
          <p:cNvSpPr>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ody Slide -WHITE - 2col.">
    <p:bg>
      <p:bgPr>
        <a:solidFill>
          <a:srgbClr val="FFFFFF"/>
        </a:solidFill>
        <a:effectLst/>
      </p:bgPr>
    </p:bg>
    <p:spTree>
      <p:nvGrpSpPr>
        <p:cNvPr id="1" name=""/>
        <p:cNvGrpSpPr/>
        <p:nvPr/>
      </p:nvGrpSpPr>
      <p:grpSpPr>
        <a:xfrm>
          <a:off x="0" y="0"/>
          <a:ext cx="0" cy="0"/>
          <a:chOff x="0" y="0"/>
          <a:chExt cx="0" cy="0"/>
        </a:xfrm>
      </p:grpSpPr>
      <p:sp>
        <p:nvSpPr>
          <p:cNvPr id="89" name="Shape 89"/>
          <p:cNvSpPr/>
          <p:nvPr/>
        </p:nvSpPr>
        <p:spPr>
          <a:xfrm>
            <a:off x="430399" y="-49701"/>
            <a:ext cx="8283001" cy="168002"/>
          </a:xfrm>
          <a:prstGeom prst="rect">
            <a:avLst/>
          </a:prstGeom>
          <a:solidFill>
            <a:srgbClr val="262625"/>
          </a:solidFill>
          <a:ln w="12700">
            <a:miter lim="400000"/>
          </a:ln>
        </p:spPr>
        <p:txBody>
          <a:bodyPr lIns="45719" rIns="45719" anchor="ctr"/>
          <a:lstStyle/>
          <a:p>
            <a:endParaRPr/>
          </a:p>
        </p:txBody>
      </p:sp>
      <p:sp>
        <p:nvSpPr>
          <p:cNvPr id="90" name="Shape 90"/>
          <p:cNvSpPr>
            <a:spLocks noGrp="1"/>
          </p:cNvSpPr>
          <p:nvPr>
            <p:ph type="title"/>
          </p:nvPr>
        </p:nvSpPr>
        <p:spPr>
          <a:xfrm>
            <a:off x="311699" y="118299"/>
            <a:ext cx="8520601" cy="572701"/>
          </a:xfrm>
          <a:prstGeom prst="rect">
            <a:avLst/>
          </a:prstGeom>
        </p:spPr>
        <p:txBody>
          <a:bodyPr anchor="t"/>
          <a:lstStyle>
            <a:lvl1pPr algn="l">
              <a:defRPr sz="3000">
                <a:solidFill>
                  <a:srgbClr val="262625"/>
                </a:solidFill>
              </a:defRPr>
            </a:lvl1pPr>
          </a:lstStyle>
          <a:p>
            <a:r>
              <a:t>Title Text</a:t>
            </a:r>
          </a:p>
        </p:txBody>
      </p:sp>
      <p:sp>
        <p:nvSpPr>
          <p:cNvPr id="91" name="Shape 91"/>
          <p:cNvSpPr>
            <a:spLocks noGrp="1"/>
          </p:cNvSpPr>
          <p:nvPr>
            <p:ph type="body" sz="quarter" idx="1"/>
          </p:nvPr>
        </p:nvSpPr>
        <p:spPr>
          <a:xfrm>
            <a:off x="333774" y="585500"/>
            <a:ext cx="5628001" cy="572700"/>
          </a:xfrm>
          <a:prstGeom prst="rect">
            <a:avLst/>
          </a:prstGeom>
        </p:spPr>
        <p:txBody>
          <a:bodyPr/>
          <a:lstStyle>
            <a:lvl1pPr algn="l">
              <a:defRPr sz="1600"/>
            </a:lvl1pPr>
            <a:lvl2pPr algn="l">
              <a:defRPr sz="1600"/>
            </a:lvl2pPr>
            <a:lvl3pPr algn="l">
              <a:defRPr sz="1600"/>
            </a:lvl3pPr>
            <a:lvl4pPr algn="l">
              <a:defRPr sz="1600"/>
            </a:lvl4pPr>
            <a:lvl5pPr algn="l">
              <a:defRPr sz="1600"/>
            </a:lvl5pPr>
          </a:lstStyle>
          <a:p>
            <a:r>
              <a:t>Body Level One</a:t>
            </a:r>
          </a:p>
          <a:p>
            <a:pPr lvl="1"/>
            <a:r>
              <a:t>Body Level Two</a:t>
            </a:r>
          </a:p>
          <a:p>
            <a:pPr lvl="2"/>
            <a:r>
              <a:t>Body Level Three</a:t>
            </a:r>
          </a:p>
          <a:p>
            <a:pPr lvl="3"/>
            <a:r>
              <a:t>Body Level Four</a:t>
            </a:r>
          </a:p>
          <a:p>
            <a:pPr lvl="4"/>
            <a:r>
              <a:t>Body Level Five</a:t>
            </a:r>
          </a:p>
        </p:txBody>
      </p:sp>
      <p:sp>
        <p:nvSpPr>
          <p:cNvPr id="92" name="Shape 92"/>
          <p:cNvSpPr>
            <a:spLocks noGrp="1"/>
          </p:cNvSpPr>
          <p:nvPr>
            <p:ph type="body" sz="half" idx="13"/>
          </p:nvPr>
        </p:nvSpPr>
        <p:spPr>
          <a:xfrm>
            <a:off x="354200" y="1205099"/>
            <a:ext cx="3989400" cy="3390302"/>
          </a:xfrm>
          <a:prstGeom prst="rect">
            <a:avLst/>
          </a:prstGeom>
        </p:spPr>
        <p:txBody>
          <a:bodyPr/>
          <a:lstStyle/>
          <a:p>
            <a:pPr algn="l">
              <a:buClr>
                <a:srgbClr val="262625"/>
              </a:buClr>
              <a:buSzPct val="100000"/>
              <a:buFont typeface="Helvetica"/>
              <a:buChar char="○"/>
              <a:defRPr sz="1200">
                <a:solidFill>
                  <a:srgbClr val="262625"/>
                </a:solidFill>
                <a:latin typeface="Droid Sans"/>
                <a:ea typeface="Droid Sans"/>
                <a:cs typeface="Droid Sans"/>
                <a:sym typeface="Droid Sans"/>
              </a:defRPr>
            </a:pPr>
            <a:endParaRPr/>
          </a:p>
        </p:txBody>
      </p:sp>
      <p:sp>
        <p:nvSpPr>
          <p:cNvPr id="93" name="Shape 93"/>
          <p:cNvSpPr/>
          <p:nvPr/>
        </p:nvSpPr>
        <p:spPr>
          <a:xfrm>
            <a:off x="430399" y="4876949"/>
            <a:ext cx="6693601" cy="1"/>
          </a:xfrm>
          <a:prstGeom prst="line">
            <a:avLst/>
          </a:prstGeom>
          <a:ln>
            <a:solidFill>
              <a:srgbClr val="262625"/>
            </a:solidFill>
          </a:ln>
        </p:spPr>
        <p:txBody>
          <a:bodyPr lIns="45719" rIns="45719"/>
          <a:lstStyle/>
          <a:p>
            <a:endParaRPr/>
          </a:p>
        </p:txBody>
      </p:sp>
      <p:pic>
        <p:nvPicPr>
          <p:cNvPr id="94" name="image00.png"/>
          <p:cNvPicPr>
            <a:picLocks noChangeAspect="1"/>
          </p:cNvPicPr>
          <p:nvPr/>
        </p:nvPicPr>
        <p:blipFill>
          <a:blip r:embed="rId2">
            <a:extLst/>
          </a:blip>
          <a:stretch>
            <a:fillRect/>
          </a:stretch>
        </p:blipFill>
        <p:spPr>
          <a:xfrm>
            <a:off x="7272803" y="4697698"/>
            <a:ext cx="1440597" cy="333100"/>
          </a:xfrm>
          <a:prstGeom prst="rect">
            <a:avLst/>
          </a:prstGeom>
          <a:ln w="12700">
            <a:miter lim="400000"/>
          </a:ln>
        </p:spPr>
      </p:pic>
      <p:sp>
        <p:nvSpPr>
          <p:cNvPr id="95" name="Shape 95"/>
          <p:cNvSpPr>
            <a:spLocks noGrp="1"/>
          </p:cNvSpPr>
          <p:nvPr>
            <p:ph type="body" sz="half" idx="14"/>
          </p:nvPr>
        </p:nvSpPr>
        <p:spPr>
          <a:xfrm>
            <a:off x="4723874" y="1205099"/>
            <a:ext cx="3989400" cy="3390302"/>
          </a:xfrm>
          <a:prstGeom prst="rect">
            <a:avLst/>
          </a:prstGeom>
        </p:spPr>
        <p:txBody>
          <a:bodyPr/>
          <a:lstStyle/>
          <a:p>
            <a:pPr algn="l">
              <a:buClr>
                <a:srgbClr val="262625"/>
              </a:buClr>
              <a:buSzPct val="100000"/>
              <a:buFont typeface="Helvetica"/>
              <a:buChar char="○"/>
              <a:defRPr sz="1200">
                <a:solidFill>
                  <a:srgbClr val="262625"/>
                </a:solidFill>
                <a:latin typeface="Droid Sans"/>
                <a:ea typeface="Droid Sans"/>
                <a:cs typeface="Droid Sans"/>
                <a:sym typeface="Droid Sans"/>
              </a:defRPr>
            </a:pPr>
            <a:endParaRPr/>
          </a:p>
        </p:txBody>
      </p:sp>
      <p:sp>
        <p:nvSpPr>
          <p:cNvPr id="96" name="Shape 9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ody slide -WHITE - Image">
    <p:bg>
      <p:bgPr>
        <a:solidFill>
          <a:srgbClr val="FFFFFF"/>
        </a:solidFill>
        <a:effectLst/>
      </p:bgPr>
    </p:bg>
    <p:spTree>
      <p:nvGrpSpPr>
        <p:cNvPr id="1" name=""/>
        <p:cNvGrpSpPr/>
        <p:nvPr/>
      </p:nvGrpSpPr>
      <p:grpSpPr>
        <a:xfrm>
          <a:off x="0" y="0"/>
          <a:ext cx="0" cy="0"/>
          <a:chOff x="0" y="0"/>
          <a:chExt cx="0" cy="0"/>
        </a:xfrm>
      </p:grpSpPr>
      <p:sp>
        <p:nvSpPr>
          <p:cNvPr id="103" name="Shape 103"/>
          <p:cNvSpPr/>
          <p:nvPr/>
        </p:nvSpPr>
        <p:spPr>
          <a:xfrm>
            <a:off x="430399" y="-49701"/>
            <a:ext cx="8283001" cy="168002"/>
          </a:xfrm>
          <a:prstGeom prst="rect">
            <a:avLst/>
          </a:prstGeom>
          <a:solidFill>
            <a:srgbClr val="262625"/>
          </a:solidFill>
          <a:ln w="12700">
            <a:miter lim="400000"/>
          </a:ln>
        </p:spPr>
        <p:txBody>
          <a:bodyPr lIns="45719" rIns="45719" anchor="ctr"/>
          <a:lstStyle/>
          <a:p>
            <a:endParaRPr/>
          </a:p>
        </p:txBody>
      </p:sp>
      <p:sp>
        <p:nvSpPr>
          <p:cNvPr id="104" name="Shape 104"/>
          <p:cNvSpPr>
            <a:spLocks noGrp="1"/>
          </p:cNvSpPr>
          <p:nvPr>
            <p:ph type="title"/>
          </p:nvPr>
        </p:nvSpPr>
        <p:spPr>
          <a:xfrm>
            <a:off x="311699" y="118299"/>
            <a:ext cx="4607700" cy="572701"/>
          </a:xfrm>
          <a:prstGeom prst="rect">
            <a:avLst/>
          </a:prstGeom>
        </p:spPr>
        <p:txBody>
          <a:bodyPr anchor="t"/>
          <a:lstStyle>
            <a:lvl1pPr algn="l">
              <a:defRPr sz="3000">
                <a:solidFill>
                  <a:srgbClr val="262625"/>
                </a:solidFill>
              </a:defRPr>
            </a:lvl1pPr>
          </a:lstStyle>
          <a:p>
            <a:r>
              <a:t>Title Text</a:t>
            </a:r>
          </a:p>
        </p:txBody>
      </p:sp>
      <p:sp>
        <p:nvSpPr>
          <p:cNvPr id="105" name="Shape 105"/>
          <p:cNvSpPr>
            <a:spLocks noGrp="1"/>
          </p:cNvSpPr>
          <p:nvPr>
            <p:ph type="body" sz="quarter" idx="1"/>
          </p:nvPr>
        </p:nvSpPr>
        <p:spPr>
          <a:xfrm>
            <a:off x="333774" y="585500"/>
            <a:ext cx="4607700" cy="572700"/>
          </a:xfrm>
          <a:prstGeom prst="rect">
            <a:avLst/>
          </a:prstGeom>
        </p:spPr>
        <p:txBody>
          <a:bodyPr/>
          <a:lstStyle>
            <a:lvl1pPr algn="l">
              <a:defRPr sz="1600"/>
            </a:lvl1pPr>
            <a:lvl2pPr algn="l">
              <a:defRPr sz="1600"/>
            </a:lvl2pPr>
            <a:lvl3pPr algn="l">
              <a:defRPr sz="1600"/>
            </a:lvl3pPr>
            <a:lvl4pPr algn="l">
              <a:defRPr sz="1600"/>
            </a:lvl4pPr>
            <a:lvl5pPr algn="l">
              <a:defRPr sz="1600"/>
            </a:lvl5pPr>
          </a:lstStyle>
          <a:p>
            <a:r>
              <a:t>Body Level One</a:t>
            </a:r>
          </a:p>
          <a:p>
            <a:pPr lvl="1"/>
            <a:r>
              <a:t>Body Level Two</a:t>
            </a:r>
          </a:p>
          <a:p>
            <a:pPr lvl="2"/>
            <a:r>
              <a:t>Body Level Three</a:t>
            </a:r>
          </a:p>
          <a:p>
            <a:pPr lvl="3"/>
            <a:r>
              <a:t>Body Level Four</a:t>
            </a:r>
          </a:p>
          <a:p>
            <a:pPr lvl="4"/>
            <a:r>
              <a:t>Body Level Five</a:t>
            </a:r>
          </a:p>
        </p:txBody>
      </p:sp>
      <p:sp>
        <p:nvSpPr>
          <p:cNvPr id="106" name="Shape 106"/>
          <p:cNvSpPr>
            <a:spLocks noGrp="1"/>
          </p:cNvSpPr>
          <p:nvPr>
            <p:ph type="body" sz="half" idx="13"/>
          </p:nvPr>
        </p:nvSpPr>
        <p:spPr>
          <a:xfrm>
            <a:off x="354199" y="1205099"/>
            <a:ext cx="4565101" cy="3390302"/>
          </a:xfrm>
          <a:prstGeom prst="rect">
            <a:avLst/>
          </a:prstGeom>
        </p:spPr>
        <p:txBody>
          <a:bodyPr/>
          <a:lstStyle/>
          <a:p>
            <a:pPr algn="l">
              <a:buClr>
                <a:srgbClr val="262625"/>
              </a:buClr>
              <a:buSzPct val="100000"/>
              <a:buFont typeface="Helvetica"/>
              <a:buChar char="○"/>
              <a:defRPr sz="1200">
                <a:solidFill>
                  <a:srgbClr val="262625"/>
                </a:solidFill>
                <a:latin typeface="Droid Sans"/>
                <a:ea typeface="Droid Sans"/>
                <a:cs typeface="Droid Sans"/>
                <a:sym typeface="Droid Sans"/>
              </a:defRPr>
            </a:pPr>
            <a:endParaRPr/>
          </a:p>
        </p:txBody>
      </p:sp>
      <p:sp>
        <p:nvSpPr>
          <p:cNvPr id="107" name="Shape 107"/>
          <p:cNvSpPr/>
          <p:nvPr/>
        </p:nvSpPr>
        <p:spPr>
          <a:xfrm>
            <a:off x="430399" y="4876949"/>
            <a:ext cx="6693601" cy="1"/>
          </a:xfrm>
          <a:prstGeom prst="line">
            <a:avLst/>
          </a:prstGeom>
          <a:ln>
            <a:solidFill>
              <a:srgbClr val="262625"/>
            </a:solidFill>
          </a:ln>
        </p:spPr>
        <p:txBody>
          <a:bodyPr lIns="45719" rIns="45719"/>
          <a:lstStyle/>
          <a:p>
            <a:endParaRPr/>
          </a:p>
        </p:txBody>
      </p:sp>
      <p:pic>
        <p:nvPicPr>
          <p:cNvPr id="108" name="image00.png"/>
          <p:cNvPicPr>
            <a:picLocks noChangeAspect="1"/>
          </p:cNvPicPr>
          <p:nvPr/>
        </p:nvPicPr>
        <p:blipFill>
          <a:blip r:embed="rId2">
            <a:extLst/>
          </a:blip>
          <a:stretch>
            <a:fillRect/>
          </a:stretch>
        </p:blipFill>
        <p:spPr>
          <a:xfrm>
            <a:off x="7272803" y="4697698"/>
            <a:ext cx="1440597" cy="333100"/>
          </a:xfrm>
          <a:prstGeom prst="rect">
            <a:avLst/>
          </a:prstGeom>
          <a:ln w="12700">
            <a:miter lim="400000"/>
          </a:ln>
        </p:spPr>
      </p:pic>
      <p:sp>
        <p:nvSpPr>
          <p:cNvPr id="109" name="Shape 10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ody Slide - TAN -2 col">
    <p:bg>
      <p:bgPr>
        <a:solidFill>
          <a:srgbClr val="E1DED2"/>
        </a:solidFill>
        <a:effectLst/>
      </p:bgPr>
    </p:bg>
    <p:spTree>
      <p:nvGrpSpPr>
        <p:cNvPr id="1" name=""/>
        <p:cNvGrpSpPr/>
        <p:nvPr/>
      </p:nvGrpSpPr>
      <p:grpSpPr>
        <a:xfrm>
          <a:off x="0" y="0"/>
          <a:ext cx="0" cy="0"/>
          <a:chOff x="0" y="0"/>
          <a:chExt cx="0" cy="0"/>
        </a:xfrm>
      </p:grpSpPr>
      <p:sp>
        <p:nvSpPr>
          <p:cNvPr id="129" name="Shape 129"/>
          <p:cNvSpPr/>
          <p:nvPr/>
        </p:nvSpPr>
        <p:spPr>
          <a:xfrm>
            <a:off x="430399" y="-49701"/>
            <a:ext cx="8283001" cy="168002"/>
          </a:xfrm>
          <a:prstGeom prst="rect">
            <a:avLst/>
          </a:prstGeom>
          <a:solidFill>
            <a:srgbClr val="262625"/>
          </a:solidFill>
          <a:ln w="12700">
            <a:miter lim="400000"/>
          </a:ln>
        </p:spPr>
        <p:txBody>
          <a:bodyPr lIns="45719" rIns="45719" anchor="ctr"/>
          <a:lstStyle/>
          <a:p>
            <a:endParaRPr/>
          </a:p>
        </p:txBody>
      </p:sp>
      <p:sp>
        <p:nvSpPr>
          <p:cNvPr id="130" name="Shape 130"/>
          <p:cNvSpPr>
            <a:spLocks noGrp="1"/>
          </p:cNvSpPr>
          <p:nvPr>
            <p:ph type="title"/>
          </p:nvPr>
        </p:nvSpPr>
        <p:spPr>
          <a:xfrm>
            <a:off x="311699" y="118299"/>
            <a:ext cx="8520601" cy="572701"/>
          </a:xfrm>
          <a:prstGeom prst="rect">
            <a:avLst/>
          </a:prstGeom>
        </p:spPr>
        <p:txBody>
          <a:bodyPr anchor="t"/>
          <a:lstStyle>
            <a:lvl1pPr algn="l">
              <a:defRPr sz="3000">
                <a:solidFill>
                  <a:srgbClr val="262625"/>
                </a:solidFill>
              </a:defRPr>
            </a:lvl1pPr>
          </a:lstStyle>
          <a:p>
            <a:r>
              <a:t>Title Text</a:t>
            </a:r>
          </a:p>
        </p:txBody>
      </p:sp>
      <p:sp>
        <p:nvSpPr>
          <p:cNvPr id="131" name="Shape 131"/>
          <p:cNvSpPr>
            <a:spLocks noGrp="1"/>
          </p:cNvSpPr>
          <p:nvPr>
            <p:ph type="body" sz="quarter" idx="1"/>
          </p:nvPr>
        </p:nvSpPr>
        <p:spPr>
          <a:xfrm>
            <a:off x="333774" y="585500"/>
            <a:ext cx="5628001" cy="572700"/>
          </a:xfrm>
          <a:prstGeom prst="rect">
            <a:avLst/>
          </a:prstGeom>
        </p:spPr>
        <p:txBody>
          <a:bodyPr/>
          <a:lstStyle>
            <a:lvl1pPr algn="l">
              <a:defRPr sz="1600"/>
            </a:lvl1pPr>
            <a:lvl2pPr algn="l">
              <a:defRPr sz="1600"/>
            </a:lvl2pPr>
            <a:lvl3pPr algn="l">
              <a:defRPr sz="1600"/>
            </a:lvl3pPr>
            <a:lvl4pPr algn="l">
              <a:defRPr sz="1600"/>
            </a:lvl4pPr>
            <a:lvl5pPr algn="l">
              <a:defRPr sz="1600"/>
            </a:lvl5pPr>
          </a:lstStyle>
          <a:p>
            <a:r>
              <a:t>Body Level One</a:t>
            </a:r>
          </a:p>
          <a:p>
            <a:pPr lvl="1"/>
            <a:r>
              <a:t>Body Level Two</a:t>
            </a:r>
          </a:p>
          <a:p>
            <a:pPr lvl="2"/>
            <a:r>
              <a:t>Body Level Three</a:t>
            </a:r>
          </a:p>
          <a:p>
            <a:pPr lvl="3"/>
            <a:r>
              <a:t>Body Level Four</a:t>
            </a:r>
          </a:p>
          <a:p>
            <a:pPr lvl="4"/>
            <a:r>
              <a:t>Body Level Five</a:t>
            </a:r>
          </a:p>
        </p:txBody>
      </p:sp>
      <p:sp>
        <p:nvSpPr>
          <p:cNvPr id="132" name="Shape 132"/>
          <p:cNvSpPr/>
          <p:nvPr/>
        </p:nvSpPr>
        <p:spPr>
          <a:xfrm>
            <a:off x="430399" y="4876949"/>
            <a:ext cx="6693601" cy="1"/>
          </a:xfrm>
          <a:prstGeom prst="line">
            <a:avLst/>
          </a:prstGeom>
          <a:ln>
            <a:solidFill>
              <a:srgbClr val="262625"/>
            </a:solidFill>
          </a:ln>
        </p:spPr>
        <p:txBody>
          <a:bodyPr lIns="45719" rIns="45719"/>
          <a:lstStyle/>
          <a:p>
            <a:endParaRPr/>
          </a:p>
        </p:txBody>
      </p:sp>
      <p:pic>
        <p:nvPicPr>
          <p:cNvPr id="133" name="image00.png"/>
          <p:cNvPicPr>
            <a:picLocks noChangeAspect="1"/>
          </p:cNvPicPr>
          <p:nvPr/>
        </p:nvPicPr>
        <p:blipFill>
          <a:blip r:embed="rId2">
            <a:extLst/>
          </a:blip>
          <a:stretch>
            <a:fillRect/>
          </a:stretch>
        </p:blipFill>
        <p:spPr>
          <a:xfrm>
            <a:off x="7272803" y="4697698"/>
            <a:ext cx="1440597" cy="333100"/>
          </a:xfrm>
          <a:prstGeom prst="rect">
            <a:avLst/>
          </a:prstGeom>
          <a:ln w="12700">
            <a:miter lim="400000"/>
          </a:ln>
        </p:spPr>
      </p:pic>
      <p:sp>
        <p:nvSpPr>
          <p:cNvPr id="134" name="Shape 134"/>
          <p:cNvSpPr>
            <a:spLocks noGrp="1"/>
          </p:cNvSpPr>
          <p:nvPr>
            <p:ph type="body" sz="half" idx="13"/>
          </p:nvPr>
        </p:nvSpPr>
        <p:spPr>
          <a:xfrm>
            <a:off x="354200" y="1205099"/>
            <a:ext cx="3989400" cy="3390302"/>
          </a:xfrm>
          <a:prstGeom prst="rect">
            <a:avLst/>
          </a:prstGeom>
        </p:spPr>
        <p:txBody>
          <a:bodyPr/>
          <a:lstStyle/>
          <a:p>
            <a:pPr algn="l">
              <a:buClr>
                <a:srgbClr val="262625"/>
              </a:buClr>
              <a:buSzPct val="100000"/>
              <a:buFont typeface="Helvetica"/>
              <a:buChar char="○"/>
              <a:defRPr sz="1200">
                <a:solidFill>
                  <a:srgbClr val="262625"/>
                </a:solidFill>
                <a:latin typeface="Droid Sans"/>
                <a:ea typeface="Droid Sans"/>
                <a:cs typeface="Droid Sans"/>
                <a:sym typeface="Droid Sans"/>
              </a:defRPr>
            </a:pPr>
            <a:endParaRPr/>
          </a:p>
        </p:txBody>
      </p:sp>
      <p:sp>
        <p:nvSpPr>
          <p:cNvPr id="135" name="Shape 135"/>
          <p:cNvSpPr>
            <a:spLocks noGrp="1"/>
          </p:cNvSpPr>
          <p:nvPr>
            <p:ph type="body" sz="half" idx="14"/>
          </p:nvPr>
        </p:nvSpPr>
        <p:spPr>
          <a:xfrm>
            <a:off x="4723874" y="1205099"/>
            <a:ext cx="3989400" cy="3390302"/>
          </a:xfrm>
          <a:prstGeom prst="rect">
            <a:avLst/>
          </a:prstGeom>
        </p:spPr>
        <p:txBody>
          <a:bodyPr/>
          <a:lstStyle/>
          <a:p>
            <a:pPr algn="l">
              <a:buClr>
                <a:srgbClr val="262625"/>
              </a:buClr>
              <a:buSzPct val="100000"/>
              <a:buFont typeface="Helvetica"/>
              <a:buChar char="○"/>
              <a:defRPr sz="1200">
                <a:solidFill>
                  <a:srgbClr val="262625"/>
                </a:solidFill>
                <a:latin typeface="Droid Sans"/>
                <a:ea typeface="Droid Sans"/>
                <a:cs typeface="Droid Sans"/>
                <a:sym typeface="Droid Sans"/>
              </a:defRPr>
            </a:pPr>
            <a:endParaRPr/>
          </a:p>
        </p:txBody>
      </p:sp>
      <p:sp>
        <p:nvSpPr>
          <p:cNvPr id="136" name="Shape 13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5"/>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11699" y="1852675"/>
            <a:ext cx="8520601" cy="8418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normAutofit/>
          </a:bodyPr>
          <a:lstStyle/>
          <a:p>
            <a:r>
              <a:t>Title Text</a:t>
            </a:r>
          </a:p>
        </p:txBody>
      </p:sp>
      <p:sp>
        <p:nvSpPr>
          <p:cNvPr id="3" name="Shape 3"/>
          <p:cNvSpPr>
            <a:spLocks noGrp="1"/>
          </p:cNvSpPr>
          <p:nvPr>
            <p:ph type="body" idx="1"/>
          </p:nvPr>
        </p:nvSpPr>
        <p:spPr>
          <a:xfrm>
            <a:off x="1837350" y="2582249"/>
            <a:ext cx="5469300" cy="4839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4419600" y="4620349"/>
            <a:ext cx="2133600" cy="293827"/>
          </a:xfrm>
          <a:prstGeom prst="rect">
            <a:avLst/>
          </a:prstGeom>
          <a:ln w="12700">
            <a:miter lim="400000"/>
          </a:ln>
        </p:spPr>
        <p:txBody>
          <a:bodyPr wrap="none" lIns="91424" tIns="91424" rIns="91424" bIns="91424" anchor="ctr">
            <a:spAutoFit/>
          </a:bodyPr>
          <a:lstStyle>
            <a:lvl1pPr algn="r">
              <a:defRPr sz="8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 id="2147483658" r:id="rId8"/>
    <p:sldLayoutId id="2147483660" r:id="rId9"/>
    <p:sldLayoutId id="2147483661" r:id="rId10"/>
    <p:sldLayoutId id="2147483662" r:id="rId11"/>
    <p:sldLayoutId id="2147483663"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Lst>
  <p:transition spd="med"/>
  <p:txStyles>
    <p:titleStyle>
      <a:lvl1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1pPr>
      <a:lvl2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2pPr>
      <a:lvl3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3pPr>
      <a:lvl4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4pPr>
      <a:lvl5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5pPr>
      <a:lvl6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6pPr>
      <a:lvl7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7pPr>
      <a:lvl8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8pPr>
      <a:lvl9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9pPr>
    </p:titleStyle>
    <p:bodyStyle>
      <a:lvl1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1pPr>
      <a:lvl2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2pPr>
      <a:lvl3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3pPr>
      <a:lvl4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4pPr>
      <a:lvl5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5pPr>
      <a:lvl6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6pPr>
      <a:lvl7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7pPr>
      <a:lvl8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8pPr>
      <a:lvl9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9pPr>
    </p:bodyStyle>
    <p:otherStyle>
      <a:lvl1pPr marL="0" marR="0" indent="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janauhrichllc"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hyperlink" Target="http://www.janauhrich.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9.png"/><Relationship Id="rId3"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hyperlink" Target="https://web.archive.org/web/20111007104451/http:/www.bostonglobe.com/?refresh=true"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4.jpe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17.jpeg"/><Relationship Id="rId4" Type="http://schemas.openxmlformats.org/officeDocument/2006/relationships/image" Target="../media/image12.png"/><Relationship Id="rId9" Type="http://schemas.openxmlformats.org/officeDocument/2006/relationships/hyperlink" Target="https://abookapart.com/products/responsive-web-desig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bakingadventuresinamessykitchen.com/"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a:spLocks noGrp="1"/>
          </p:cNvSpPr>
          <p:nvPr>
            <p:ph type="ctrTitle"/>
          </p:nvPr>
        </p:nvSpPr>
        <p:spPr>
          <a:prstGeom prst="rect">
            <a:avLst/>
          </a:prstGeom>
        </p:spPr>
        <p:txBody>
          <a:bodyPr/>
          <a:lstStyle>
            <a:lvl1pPr defTabSz="896111">
              <a:defRPr sz="5096"/>
            </a:lvl1pPr>
          </a:lstStyle>
          <a:p>
            <a:r>
              <a:rPr lang="en-US" dirty="0" smtClean="0"/>
              <a:t>Tech Talk</a:t>
            </a:r>
            <a:endParaRPr dirty="0"/>
          </a:p>
        </p:txBody>
      </p:sp>
      <p:sp>
        <p:nvSpPr>
          <p:cNvPr id="313" name="Shape 313"/>
          <p:cNvSpPr>
            <a:spLocks noGrp="1"/>
          </p:cNvSpPr>
          <p:nvPr>
            <p:ph type="sldNum" sz="quarter" idx="2"/>
          </p:nvPr>
        </p:nvSpPr>
        <p:spPr>
          <a:xfrm>
            <a:off x="8769101" y="4713103"/>
            <a:ext cx="252056" cy="293827"/>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a:t>
            </a:fld>
            <a:endParaRPr/>
          </a:p>
        </p:txBody>
      </p:sp>
      <p:sp>
        <p:nvSpPr>
          <p:cNvPr id="314" name="Shape 314"/>
          <p:cNvSpPr>
            <a:spLocks noGrp="1"/>
          </p:cNvSpPr>
          <p:nvPr>
            <p:ph type="subTitle" sz="quarter" idx="1"/>
          </p:nvPr>
        </p:nvSpPr>
        <p:spPr>
          <a:prstGeom prst="rect">
            <a:avLst/>
          </a:prstGeom>
        </p:spPr>
        <p:txBody>
          <a:bodyPr/>
          <a:lstStyle/>
          <a:p>
            <a:r>
              <a:rPr lang="en-US" dirty="0" smtClean="0"/>
              <a:t>Building Responsive Websites</a:t>
            </a:r>
            <a:endParaRPr dirty="0"/>
          </a:p>
        </p:txBody>
      </p:sp>
      <p:sp>
        <p:nvSpPr>
          <p:cNvPr id="5" name="Shape 314"/>
          <p:cNvSpPr txBox="1">
            <a:spLocks/>
          </p:cNvSpPr>
          <p:nvPr/>
        </p:nvSpPr>
        <p:spPr>
          <a:xfrm>
            <a:off x="2099650" y="4214329"/>
            <a:ext cx="6732601" cy="7926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1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FFFFFF"/>
                </a:solidFill>
                <a:uFillTx/>
                <a:latin typeface="Source Code Pro"/>
                <a:ea typeface="Source Code Pro"/>
                <a:cs typeface="Source Code Pro"/>
                <a:sym typeface="Source Code Pro"/>
              </a:defRPr>
            </a:lvl1pPr>
            <a:lvl2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FFFFFF"/>
                </a:solidFill>
                <a:uFillTx/>
                <a:latin typeface="Source Code Pro"/>
                <a:ea typeface="Source Code Pro"/>
                <a:cs typeface="Source Code Pro"/>
                <a:sym typeface="Source Code Pro"/>
              </a:defRPr>
            </a:lvl2pPr>
            <a:lvl3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FFFFFF"/>
                </a:solidFill>
                <a:uFillTx/>
                <a:latin typeface="Source Code Pro"/>
                <a:ea typeface="Source Code Pro"/>
                <a:cs typeface="Source Code Pro"/>
                <a:sym typeface="Source Code Pro"/>
              </a:defRPr>
            </a:lvl3pPr>
            <a:lvl4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FFFFFF"/>
                </a:solidFill>
                <a:uFillTx/>
                <a:latin typeface="Source Code Pro"/>
                <a:ea typeface="Source Code Pro"/>
                <a:cs typeface="Source Code Pro"/>
                <a:sym typeface="Source Code Pro"/>
              </a:defRPr>
            </a:lvl4pPr>
            <a:lvl5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FFFFFF"/>
                </a:solidFill>
                <a:uFillTx/>
                <a:latin typeface="Source Code Pro"/>
                <a:ea typeface="Source Code Pro"/>
                <a:cs typeface="Source Code Pro"/>
                <a:sym typeface="Source Code Pro"/>
              </a:defRPr>
            </a:lvl5pPr>
            <a:lvl6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6pPr>
            <a:lvl7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7pPr>
            <a:lvl8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8pPr>
            <a:lvl9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9pPr>
          </a:lstStyle>
          <a:p>
            <a:r>
              <a:rPr lang="en-US" dirty="0" smtClean="0"/>
              <a:t>@</a:t>
            </a:r>
            <a:r>
              <a:rPr lang="en-US" dirty="0" err="1" smtClean="0"/>
              <a:t>CodeFellowsPDX</a:t>
            </a:r>
            <a:r>
              <a:rPr lang="en-US" dirty="0" smtClean="0"/>
              <a:t> / @</a:t>
            </a:r>
            <a:r>
              <a:rPr lang="en-US" dirty="0" err="1" smtClean="0"/>
              <a:t>JanaUhrich</a:t>
            </a:r>
            <a:r>
              <a:rPr lang="en-US" dirty="0" smtClean="0"/>
              <a:t> </a:t>
            </a:r>
            <a:endParaRPr lang="en-US"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a:spLocks noGrp="1"/>
          </p:cNvSpPr>
          <p:nvPr>
            <p:ph type="title"/>
          </p:nvPr>
        </p:nvSpPr>
        <p:spPr>
          <a:prstGeom prst="rect">
            <a:avLst/>
          </a:prstGeom>
        </p:spPr>
        <p:txBody>
          <a:bodyPr/>
          <a:lstStyle>
            <a:lvl1pPr defTabSz="768095">
              <a:defRPr sz="2520"/>
            </a:lvl1pPr>
          </a:lstStyle>
          <a:p>
            <a:r>
              <a:t>Contents</a:t>
            </a:r>
          </a:p>
        </p:txBody>
      </p:sp>
      <p:sp>
        <p:nvSpPr>
          <p:cNvPr id="320" name="Shape 320"/>
          <p:cNvSpPr>
            <a:spLocks noGrp="1"/>
          </p:cNvSpPr>
          <p:nvPr>
            <p:ph type="body" idx="13"/>
          </p:nvPr>
        </p:nvSpPr>
        <p:spPr>
          <a:xfrm>
            <a:off x="2348900" y="690999"/>
            <a:ext cx="3989400" cy="3861265"/>
          </a:xfrm>
          <a:prstGeom prst="rect">
            <a:avLst/>
          </a:prstGeom>
          <a:extLst>
            <a:ext uri="{C572A759-6A51-4108-AA02-DFA0A04FC94B}">
              <ma14:wrappingTextBoxFlag xmlns:ma14="http://schemas.microsoft.com/office/mac/drawingml/2011/main" xmlns="" val="1"/>
            </a:ext>
          </a:extLst>
        </p:spPr>
        <p:txBody>
          <a:bodyPr/>
          <a:lstStyle/>
          <a:p>
            <a:pPr algn="l">
              <a:buClr>
                <a:srgbClr val="262625"/>
              </a:buClr>
              <a:buSzPct val="100000"/>
              <a:buFont typeface="Helvetica"/>
              <a:buChar char="○"/>
              <a:defRPr sz="1200">
                <a:solidFill>
                  <a:srgbClr val="262625"/>
                </a:solidFill>
                <a:latin typeface="Droid Sans"/>
                <a:ea typeface="Droid Sans"/>
                <a:cs typeface="Droid Sans"/>
                <a:sym typeface="Droid Sans"/>
              </a:defRPr>
            </a:pPr>
            <a:r>
              <a:rPr dirty="0"/>
              <a:t> Contact Information</a:t>
            </a:r>
          </a:p>
          <a:p>
            <a:pPr algn="l">
              <a:buClr>
                <a:srgbClr val="262625"/>
              </a:buClr>
              <a:buSzPct val="100000"/>
              <a:buFont typeface="Helvetica"/>
              <a:buChar char="○"/>
              <a:defRPr sz="1200">
                <a:solidFill>
                  <a:srgbClr val="262625"/>
                </a:solidFill>
                <a:latin typeface="Droid Sans"/>
                <a:ea typeface="Droid Sans"/>
                <a:cs typeface="Droid Sans"/>
                <a:sym typeface="Droid Sans"/>
              </a:defRPr>
            </a:pPr>
            <a:r>
              <a:rPr dirty="0"/>
              <a:t> Technical Skills</a:t>
            </a:r>
          </a:p>
          <a:p>
            <a:pPr algn="l">
              <a:buClr>
                <a:srgbClr val="262625"/>
              </a:buClr>
              <a:buSzPct val="100000"/>
              <a:buFont typeface="Helvetica"/>
              <a:buChar char="○"/>
              <a:defRPr sz="1200">
                <a:solidFill>
                  <a:srgbClr val="262625"/>
                </a:solidFill>
                <a:latin typeface="Droid Sans"/>
                <a:ea typeface="Droid Sans"/>
                <a:cs typeface="Droid Sans"/>
                <a:sym typeface="Droid Sans"/>
              </a:defRPr>
            </a:pPr>
            <a:r>
              <a:rPr dirty="0"/>
              <a:t> </a:t>
            </a:r>
            <a:r>
              <a:rPr dirty="0" smtClean="0"/>
              <a:t>Education</a:t>
            </a:r>
            <a:endParaRPr dirty="0"/>
          </a:p>
          <a:p>
            <a:pPr algn="l">
              <a:buClr>
                <a:srgbClr val="262625"/>
              </a:buClr>
              <a:buSzPct val="100000"/>
              <a:buFont typeface="Helvetica"/>
              <a:buChar char="○"/>
              <a:defRPr sz="1200">
                <a:solidFill>
                  <a:srgbClr val="262625"/>
                </a:solidFill>
                <a:latin typeface="Droid Sans"/>
                <a:ea typeface="Droid Sans"/>
                <a:cs typeface="Droid Sans"/>
                <a:sym typeface="Droid Sans"/>
              </a:defRPr>
            </a:pPr>
            <a:r>
              <a:rPr dirty="0"/>
              <a:t> Work </a:t>
            </a:r>
            <a:r>
              <a:rPr dirty="0" smtClean="0"/>
              <a:t>Experience</a:t>
            </a:r>
            <a:endParaRPr lang="en-US" dirty="0" smtClean="0"/>
          </a:p>
          <a:p>
            <a:pPr algn="l">
              <a:buClr>
                <a:srgbClr val="262625"/>
              </a:buClr>
              <a:buSzPct val="100000"/>
              <a:buFont typeface="Helvetica"/>
              <a:buChar char="○"/>
              <a:defRPr sz="1200">
                <a:solidFill>
                  <a:srgbClr val="262625"/>
                </a:solidFill>
                <a:latin typeface="Droid Sans"/>
                <a:ea typeface="Droid Sans"/>
                <a:cs typeface="Droid Sans"/>
                <a:sym typeface="Droid Sans"/>
              </a:defRPr>
            </a:pPr>
            <a:endParaRPr lang="en-US" dirty="0" smtClean="0"/>
          </a:p>
          <a:p>
            <a:pPr algn="l">
              <a:buClr>
                <a:srgbClr val="262625"/>
              </a:buClr>
              <a:buSzPct val="100000"/>
              <a:buFont typeface="Helvetica"/>
              <a:buChar char="○"/>
              <a:defRPr sz="1200">
                <a:solidFill>
                  <a:srgbClr val="262625"/>
                </a:solidFill>
                <a:latin typeface="Droid Sans"/>
                <a:ea typeface="Droid Sans"/>
                <a:cs typeface="Droid Sans"/>
                <a:sym typeface="Droid Sans"/>
              </a:defRPr>
            </a:pPr>
            <a:r>
              <a:rPr lang="en-US" dirty="0" smtClean="0"/>
              <a:t> Responsiveness – A Cliodynamic History</a:t>
            </a:r>
          </a:p>
          <a:p>
            <a:pPr algn="l">
              <a:buClr>
                <a:srgbClr val="262625"/>
              </a:buClr>
              <a:buSzPct val="100000"/>
              <a:buFont typeface="Helvetica"/>
              <a:buChar char="○"/>
              <a:defRPr sz="1200">
                <a:solidFill>
                  <a:srgbClr val="262625"/>
                </a:solidFill>
                <a:latin typeface="Droid Sans"/>
                <a:ea typeface="Droid Sans"/>
                <a:cs typeface="Droid Sans"/>
                <a:sym typeface="Droid Sans"/>
              </a:defRPr>
            </a:pPr>
            <a:r>
              <a:rPr lang="en-US" dirty="0" smtClean="0"/>
              <a:t> #Wins </a:t>
            </a:r>
          </a:p>
          <a:p>
            <a:pPr algn="l">
              <a:buClr>
                <a:srgbClr val="262625"/>
              </a:buClr>
              <a:buSzPct val="100000"/>
              <a:buFont typeface="Helvetica"/>
              <a:buChar char="○"/>
              <a:defRPr sz="1200">
                <a:solidFill>
                  <a:srgbClr val="262625"/>
                </a:solidFill>
                <a:latin typeface="Droid Sans"/>
                <a:ea typeface="Droid Sans"/>
                <a:cs typeface="Droid Sans"/>
                <a:sym typeface="Droid Sans"/>
              </a:defRPr>
            </a:pPr>
            <a:r>
              <a:rPr lang="en-US" dirty="0"/>
              <a:t> </a:t>
            </a:r>
            <a:r>
              <a:rPr lang="en-US" dirty="0" smtClean="0"/>
              <a:t>One Grid to Rule Them All</a:t>
            </a:r>
          </a:p>
          <a:p>
            <a:pPr algn="l">
              <a:buClr>
                <a:srgbClr val="262625"/>
              </a:buClr>
              <a:buSzPct val="100000"/>
              <a:buFont typeface="Helvetica"/>
              <a:buChar char="○"/>
              <a:defRPr sz="1200">
                <a:solidFill>
                  <a:srgbClr val="262625"/>
                </a:solidFill>
                <a:latin typeface="Droid Sans"/>
                <a:ea typeface="Droid Sans"/>
                <a:cs typeface="Droid Sans"/>
                <a:sym typeface="Droid Sans"/>
              </a:defRPr>
            </a:pPr>
            <a:r>
              <a:rPr lang="en-US" dirty="0" smtClean="0"/>
              <a:t> Questions</a:t>
            </a:r>
          </a:p>
          <a:p>
            <a:pPr algn="l">
              <a:buClr>
                <a:srgbClr val="262625"/>
              </a:buClr>
              <a:buSzPct val="100000"/>
              <a:buFont typeface="Helvetica"/>
              <a:buChar char="○"/>
              <a:defRPr sz="1200">
                <a:solidFill>
                  <a:srgbClr val="262625"/>
                </a:solidFill>
                <a:latin typeface="Droid Sans"/>
                <a:ea typeface="Droid Sans"/>
                <a:cs typeface="Droid Sans"/>
                <a:sym typeface="Droid Sans"/>
              </a:defRPr>
            </a:pPr>
            <a:endParaRPr dirty="0"/>
          </a:p>
        </p:txBody>
      </p:sp>
      <p:sp>
        <p:nvSpPr>
          <p:cNvPr id="6" name="Text Placeholder 3"/>
          <p:cNvSpPr>
            <a:spLocks noGrp="1"/>
          </p:cNvSpPr>
          <p:nvPr>
            <p:ph type="body" sz="quarter" idx="1"/>
          </p:nvPr>
        </p:nvSpPr>
        <p:spPr>
          <a:xfrm>
            <a:off x="191805" y="1293421"/>
            <a:ext cx="2016921" cy="483901"/>
          </a:xfrm>
        </p:spPr>
        <p:txBody>
          <a:bodyPr>
            <a:normAutofit/>
          </a:bodyPr>
          <a:lstStyle/>
          <a:p>
            <a:pPr algn="l"/>
            <a:r>
              <a:rPr lang="en-US" dirty="0"/>
              <a:t>m</a:t>
            </a:r>
            <a:r>
              <a:rPr lang="en-US" sz="1600" dirty="0" smtClean="0"/>
              <a:t>etadata</a:t>
            </a:r>
            <a:endParaRPr lang="en-US" sz="1600" dirty="0"/>
          </a:p>
        </p:txBody>
      </p:sp>
      <p:sp>
        <p:nvSpPr>
          <p:cNvPr id="7" name="Text Placeholder 3"/>
          <p:cNvSpPr>
            <a:spLocks noGrp="1"/>
          </p:cNvSpPr>
          <p:nvPr>
            <p:ph type="body" sz="quarter" idx="1"/>
          </p:nvPr>
        </p:nvSpPr>
        <p:spPr>
          <a:xfrm>
            <a:off x="191805" y="3216666"/>
            <a:ext cx="2016921" cy="483901"/>
          </a:xfrm>
        </p:spPr>
        <p:txBody>
          <a:bodyPr>
            <a:normAutofit/>
          </a:bodyPr>
          <a:lstStyle/>
          <a:p>
            <a:pPr algn="l"/>
            <a:r>
              <a:rPr lang="en-US" dirty="0"/>
              <a:t>d</a:t>
            </a:r>
            <a:r>
              <a:rPr lang="en-US" sz="1600" dirty="0" smtClean="0"/>
              <a:t>ata</a:t>
            </a:r>
            <a:endParaRPr lang="en-US" sz="1600" dirty="0"/>
          </a:p>
        </p:txBody>
      </p:sp>
      <p:sp>
        <p:nvSpPr>
          <p:cNvPr id="8" name="Text Placeholder 3"/>
          <p:cNvSpPr>
            <a:spLocks noGrp="1"/>
          </p:cNvSpPr>
          <p:nvPr>
            <p:ph type="body" sz="quarter" idx="1"/>
          </p:nvPr>
        </p:nvSpPr>
        <p:spPr>
          <a:xfrm>
            <a:off x="1309187" y="2192207"/>
            <a:ext cx="802762" cy="1790944"/>
          </a:xfrm>
        </p:spPr>
        <p:txBody>
          <a:bodyPr>
            <a:noAutofit/>
          </a:bodyPr>
          <a:lstStyle/>
          <a:p>
            <a:pPr algn="l"/>
            <a:r>
              <a:rPr lang="en-US" sz="13200" dirty="0" smtClean="0"/>
              <a:t>{</a:t>
            </a:r>
            <a:endParaRPr lang="en-US" sz="13200" dirty="0"/>
          </a:p>
        </p:txBody>
      </p:sp>
      <p:sp>
        <p:nvSpPr>
          <p:cNvPr id="9" name="Text Placeholder 3"/>
          <p:cNvSpPr>
            <a:spLocks noGrp="1"/>
          </p:cNvSpPr>
          <p:nvPr>
            <p:ph type="body" sz="quarter" idx="1"/>
          </p:nvPr>
        </p:nvSpPr>
        <p:spPr>
          <a:xfrm>
            <a:off x="1322593" y="173639"/>
            <a:ext cx="802762" cy="1790944"/>
          </a:xfrm>
        </p:spPr>
        <p:txBody>
          <a:bodyPr>
            <a:noAutofit/>
          </a:bodyPr>
          <a:lstStyle/>
          <a:p>
            <a:pPr algn="l"/>
            <a:r>
              <a:rPr lang="en-US" sz="13200" dirty="0" smtClean="0"/>
              <a:t>{</a:t>
            </a:r>
            <a:endParaRPr lang="en-US" sz="13200"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Shape 324"/>
          <p:cNvSpPr>
            <a:spLocks noGrp="1"/>
          </p:cNvSpPr>
          <p:nvPr>
            <p:ph type="title"/>
          </p:nvPr>
        </p:nvSpPr>
        <p:spPr>
          <a:prstGeom prst="rect">
            <a:avLst/>
          </a:prstGeom>
        </p:spPr>
        <p:txBody>
          <a:bodyPr/>
          <a:lstStyle>
            <a:lvl1pPr defTabSz="768095">
              <a:defRPr sz="2520"/>
            </a:lvl1pPr>
          </a:lstStyle>
          <a:p>
            <a:r>
              <a:t>Contact Information</a:t>
            </a:r>
          </a:p>
        </p:txBody>
      </p:sp>
      <p:sp>
        <p:nvSpPr>
          <p:cNvPr id="326" name="Shape 326"/>
          <p:cNvSpPr>
            <a:spLocks noGrp="1"/>
          </p:cNvSpPr>
          <p:nvPr>
            <p:ph type="body" idx="13"/>
          </p:nvPr>
        </p:nvSpPr>
        <p:spPr>
          <a:xfrm>
            <a:off x="354200" y="792975"/>
            <a:ext cx="3989400" cy="3390302"/>
          </a:xfrm>
          <a:prstGeom prst="rect">
            <a:avLst/>
          </a:prstGeom>
          <a:extLst>
            <a:ext uri="{C572A759-6A51-4108-AA02-DFA0A04FC94B}">
              <ma14:wrappingTextBoxFlag xmlns:ma14="http://schemas.microsoft.com/office/mac/drawingml/2011/main" xmlns="" val="1"/>
            </a:ext>
          </a:extLst>
        </p:spPr>
        <p:txBody>
          <a:bodyPr/>
          <a:lstStyle/>
          <a:p>
            <a:pPr algn="l">
              <a:buClr>
                <a:srgbClr val="262625"/>
              </a:buClr>
              <a:buSzPct val="100000"/>
              <a:buFont typeface="Helvetica"/>
              <a:buChar char="○"/>
              <a:defRPr sz="1200">
                <a:solidFill>
                  <a:srgbClr val="262625"/>
                </a:solidFill>
                <a:latin typeface="Droid Sans"/>
                <a:ea typeface="Droid Sans"/>
                <a:cs typeface="Droid Sans"/>
                <a:sym typeface="Droid Sans"/>
              </a:defRPr>
            </a:pPr>
            <a:r>
              <a:rPr dirty="0"/>
              <a:t> </a:t>
            </a:r>
            <a:r>
              <a:rPr lang="en-US" dirty="0" smtClean="0"/>
              <a:t>Jana Uhrich </a:t>
            </a:r>
            <a:r>
              <a:rPr lang="en-US" sz="700" dirty="0" smtClean="0"/>
              <a:t>(Jana, like banana, </a:t>
            </a:r>
            <a:r>
              <a:rPr lang="en-US" sz="700" dirty="0" err="1" smtClean="0"/>
              <a:t>Yur</a:t>
            </a:r>
            <a:r>
              <a:rPr lang="en-US" sz="700" dirty="0" smtClean="0"/>
              <a:t>-ick, like a grossed out pre-teen)</a:t>
            </a:r>
            <a:endParaRPr sz="800" dirty="0"/>
          </a:p>
          <a:p>
            <a:pPr algn="l">
              <a:buClr>
                <a:srgbClr val="262625"/>
              </a:buClr>
              <a:buSzPct val="100000"/>
              <a:buFont typeface="Helvetica"/>
              <a:buChar char="○"/>
              <a:defRPr sz="1200">
                <a:solidFill>
                  <a:srgbClr val="262625"/>
                </a:solidFill>
                <a:latin typeface="Droid Sans"/>
                <a:ea typeface="Droid Sans"/>
                <a:cs typeface="Droid Sans"/>
                <a:sym typeface="Droid Sans"/>
              </a:defRPr>
            </a:pPr>
            <a:r>
              <a:rPr dirty="0"/>
              <a:t> </a:t>
            </a:r>
            <a:r>
              <a:rPr lang="en-US" dirty="0" smtClean="0"/>
              <a:t>Portland, OR </a:t>
            </a:r>
            <a:r>
              <a:rPr lang="en-US" sz="700" dirty="0" smtClean="0"/>
              <a:t>(Ok, actually Vancouver, WA)</a:t>
            </a:r>
            <a:endParaRPr sz="700" dirty="0"/>
          </a:p>
          <a:p>
            <a:pPr algn="l">
              <a:buClr>
                <a:srgbClr val="262625"/>
              </a:buClr>
              <a:buSzPct val="100000"/>
              <a:buFont typeface="Helvetica"/>
              <a:buChar char="○"/>
              <a:defRPr sz="1200">
                <a:solidFill>
                  <a:srgbClr val="262625"/>
                </a:solidFill>
                <a:latin typeface="Droid Sans"/>
                <a:ea typeface="Droid Sans"/>
                <a:cs typeface="Droid Sans"/>
                <a:sym typeface="Droid Sans"/>
              </a:defRPr>
            </a:pPr>
            <a:r>
              <a:rPr dirty="0"/>
              <a:t> </a:t>
            </a:r>
            <a:r>
              <a:rPr lang="en-US" dirty="0" smtClean="0"/>
              <a:t>203-543-7445</a:t>
            </a:r>
            <a:endParaRPr dirty="0"/>
          </a:p>
          <a:p>
            <a:pPr algn="l">
              <a:buClr>
                <a:srgbClr val="262625"/>
              </a:buClr>
              <a:buSzPct val="100000"/>
              <a:buFont typeface="Helvetica"/>
              <a:buChar char="○"/>
              <a:defRPr sz="1200">
                <a:solidFill>
                  <a:srgbClr val="262625"/>
                </a:solidFill>
                <a:latin typeface="Droid Sans"/>
                <a:ea typeface="Droid Sans"/>
                <a:cs typeface="Droid Sans"/>
                <a:sym typeface="Droid Sans"/>
              </a:defRPr>
            </a:pPr>
            <a:r>
              <a:rPr dirty="0"/>
              <a:t> </a:t>
            </a:r>
            <a:r>
              <a:rPr lang="en-US" dirty="0" smtClean="0"/>
              <a:t>janauhrich@gmail.com</a:t>
            </a:r>
            <a:endParaRPr dirty="0"/>
          </a:p>
          <a:p>
            <a:pPr algn="l">
              <a:buClr>
                <a:srgbClr val="262625"/>
              </a:buClr>
              <a:buSzPct val="100000"/>
              <a:buFont typeface="Helvetica"/>
              <a:buChar char="○"/>
              <a:defRPr sz="1200">
                <a:solidFill>
                  <a:srgbClr val="262625"/>
                </a:solidFill>
                <a:latin typeface="Droid Sans"/>
                <a:ea typeface="Droid Sans"/>
                <a:cs typeface="Droid Sans"/>
                <a:sym typeface="Droid Sans"/>
              </a:defRPr>
            </a:pPr>
            <a:r>
              <a:rPr dirty="0">
                <a:solidFill>
                  <a:srgbClr val="FF0000"/>
                </a:solidFill>
              </a:rPr>
              <a:t> </a:t>
            </a:r>
            <a:r>
              <a:rPr lang="en-US" dirty="0" smtClean="0">
                <a:solidFill>
                  <a:srgbClr val="FF0000"/>
                </a:solidFill>
                <a:hlinkClick r:id="rId3"/>
              </a:rPr>
              <a:t>linkedin.com/in/</a:t>
            </a:r>
            <a:r>
              <a:rPr lang="en-US" dirty="0" err="1" smtClean="0">
                <a:solidFill>
                  <a:srgbClr val="FF0000"/>
                </a:solidFill>
                <a:hlinkClick r:id="rId3"/>
              </a:rPr>
              <a:t>janauhrichllc</a:t>
            </a:r>
            <a:endParaRPr lang="en-US" dirty="0" smtClean="0">
              <a:solidFill>
                <a:srgbClr val="FF0000"/>
              </a:solidFill>
            </a:endParaRPr>
          </a:p>
          <a:p>
            <a:pPr algn="l">
              <a:buClr>
                <a:srgbClr val="262625"/>
              </a:buClr>
              <a:buSzPct val="100000"/>
              <a:buFont typeface="Helvetica"/>
              <a:buChar char="○"/>
              <a:defRPr sz="1200">
                <a:solidFill>
                  <a:srgbClr val="262625"/>
                </a:solidFill>
                <a:latin typeface="Droid Sans"/>
                <a:ea typeface="Droid Sans"/>
                <a:cs typeface="Droid Sans"/>
                <a:sym typeface="Droid Sans"/>
              </a:defRPr>
            </a:pPr>
            <a:r>
              <a:rPr dirty="0" smtClean="0"/>
              <a:t> </a:t>
            </a:r>
            <a:r>
              <a:rPr lang="en-US" dirty="0" smtClean="0">
                <a:solidFill>
                  <a:srgbClr val="FF0000"/>
                </a:solidFill>
                <a:hlinkClick r:id="rId4"/>
              </a:rPr>
              <a:t>janauhrich.com</a:t>
            </a:r>
            <a:endParaRPr lang="en-US" dirty="0">
              <a:solidFill>
                <a:srgbClr val="FF0000"/>
              </a:solidFill>
            </a:endParaRPr>
          </a:p>
          <a:p>
            <a:pPr algn="l">
              <a:buClr>
                <a:srgbClr val="262625"/>
              </a:buClr>
              <a:buSzPct val="100000"/>
              <a:buFont typeface="Helvetica"/>
              <a:buChar char="○"/>
              <a:defRPr sz="1200">
                <a:solidFill>
                  <a:srgbClr val="262625"/>
                </a:solidFill>
                <a:latin typeface="Droid Sans"/>
                <a:ea typeface="Droid Sans"/>
                <a:cs typeface="Droid Sans"/>
                <a:sym typeface="Droid Sans"/>
              </a:defRPr>
            </a:pPr>
            <a:endParaRPr lang="en-US" dirty="0" smtClean="0"/>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26697" y="638309"/>
            <a:ext cx="1661372" cy="1698401"/>
          </a:xfrm>
          <a:prstGeom prst="rect">
            <a:avLst/>
          </a:prstGeom>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445" y="307664"/>
            <a:ext cx="3957694" cy="841801"/>
          </a:xfrm>
        </p:spPr>
        <p:txBody>
          <a:bodyPr>
            <a:normAutofit fontScale="90000"/>
          </a:bodyPr>
          <a:lstStyle/>
          <a:p>
            <a:pPr algn="l"/>
            <a:r>
              <a:rPr lang="en-US" dirty="0"/>
              <a:t>Technical Skills</a:t>
            </a:r>
            <a:br>
              <a:rPr lang="en-US" dirty="0"/>
            </a:br>
            <a:endParaRPr lang="en-US" dirty="0"/>
          </a:p>
        </p:txBody>
      </p:sp>
      <p:sp>
        <p:nvSpPr>
          <p:cNvPr id="4" name="Text Placeholder 3"/>
          <p:cNvSpPr>
            <a:spLocks noGrp="1"/>
          </p:cNvSpPr>
          <p:nvPr>
            <p:ph type="body" sz="quarter" idx="1"/>
          </p:nvPr>
        </p:nvSpPr>
        <p:spPr>
          <a:xfrm>
            <a:off x="275518" y="681675"/>
            <a:ext cx="4760260" cy="483901"/>
          </a:xfrm>
        </p:spPr>
        <p:txBody>
          <a:bodyPr>
            <a:normAutofit/>
          </a:bodyPr>
          <a:lstStyle/>
          <a:p>
            <a:pPr algn="l"/>
            <a:r>
              <a:rPr lang="en-US" sz="1600" dirty="0" smtClean="0"/>
              <a:t>HTML </a:t>
            </a:r>
            <a:r>
              <a:rPr lang="en-US" sz="1600" dirty="0"/>
              <a:t>★</a:t>
            </a:r>
            <a:r>
              <a:rPr lang="en-US" sz="1600" dirty="0" smtClean="0"/>
              <a:t> CSS </a:t>
            </a:r>
            <a:r>
              <a:rPr lang="en-US" sz="1600" dirty="0"/>
              <a:t>★</a:t>
            </a:r>
            <a:r>
              <a:rPr lang="en-US" sz="1600" dirty="0" smtClean="0"/>
              <a:t> JavaScript</a:t>
            </a:r>
            <a:endParaRPr lang="en-US" sz="1600" dirty="0"/>
          </a:p>
        </p:txBody>
      </p:sp>
      <p:sp>
        <p:nvSpPr>
          <p:cNvPr id="7" name="Title 2"/>
          <p:cNvSpPr txBox="1">
            <a:spLocks/>
          </p:cNvSpPr>
          <p:nvPr/>
        </p:nvSpPr>
        <p:spPr>
          <a:xfrm>
            <a:off x="206445" y="1320306"/>
            <a:ext cx="3957694" cy="8418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normAutofit fontScale="97500"/>
          </a:bodyPr>
          <a:lstStyle>
            <a:lvl1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1pPr>
            <a:lvl2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2pPr>
            <a:lvl3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3pPr>
            <a:lvl4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4pPr>
            <a:lvl5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5pPr>
            <a:lvl6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6pPr>
            <a:lvl7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7pPr>
            <a:lvl8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8pPr>
            <a:lvl9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9pPr>
          </a:lstStyle>
          <a:p>
            <a:pPr algn="l" hangingPunct="1"/>
            <a:r>
              <a:rPr lang="en-US" dirty="0" smtClean="0"/>
              <a:t>Education</a:t>
            </a:r>
            <a:endParaRPr lang="en-US" dirty="0"/>
          </a:p>
        </p:txBody>
      </p:sp>
      <p:sp>
        <p:nvSpPr>
          <p:cNvPr id="8" name="Text Placeholder 3"/>
          <p:cNvSpPr txBox="1">
            <a:spLocks/>
          </p:cNvSpPr>
          <p:nvPr/>
        </p:nvSpPr>
        <p:spPr>
          <a:xfrm>
            <a:off x="206445" y="2162107"/>
            <a:ext cx="4760260" cy="85378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fontScale="92500" lnSpcReduction="20000"/>
          </a:bodyPr>
          <a:lstStyle>
            <a:lvl1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1pPr>
            <a:lvl2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2pPr>
            <a:lvl3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3pPr>
            <a:lvl4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4pPr>
            <a:lvl5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5pPr>
            <a:lvl6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6pPr>
            <a:lvl7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7pPr>
            <a:lvl8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8pPr>
            <a:lvl9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9pPr>
          </a:lstStyle>
          <a:p>
            <a:pPr algn="l" hangingPunct="1"/>
            <a:r>
              <a:rPr lang="en-US" sz="1600" dirty="0" smtClean="0"/>
              <a:t>Marist College </a:t>
            </a:r>
            <a:r>
              <a:rPr lang="en-US" sz="1600" dirty="0"/>
              <a:t>★ </a:t>
            </a:r>
            <a:r>
              <a:rPr lang="en-US" sz="1600" dirty="0" smtClean="0"/>
              <a:t>Digital Media </a:t>
            </a:r>
          </a:p>
          <a:p>
            <a:pPr algn="l" hangingPunct="1"/>
            <a:r>
              <a:rPr lang="en-US" sz="1600" dirty="0" smtClean="0"/>
              <a:t>Self-slogged nerd</a:t>
            </a:r>
          </a:p>
          <a:p>
            <a:pPr algn="l" hangingPunct="1"/>
            <a:endParaRPr lang="en-US" sz="1400" dirty="0"/>
          </a:p>
        </p:txBody>
      </p:sp>
      <p:sp>
        <p:nvSpPr>
          <p:cNvPr id="9" name="Title 2"/>
          <p:cNvSpPr txBox="1">
            <a:spLocks/>
          </p:cNvSpPr>
          <p:nvPr/>
        </p:nvSpPr>
        <p:spPr>
          <a:xfrm>
            <a:off x="231845" y="3123706"/>
            <a:ext cx="3957694" cy="8418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normAutofit fontScale="97500"/>
          </a:bodyPr>
          <a:lstStyle>
            <a:lvl1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1pPr>
            <a:lvl2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2pPr>
            <a:lvl3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3pPr>
            <a:lvl4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4pPr>
            <a:lvl5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5pPr>
            <a:lvl6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6pPr>
            <a:lvl7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7pPr>
            <a:lvl8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8pPr>
            <a:lvl9pPr marL="0" marR="0" indent="0" algn="ctr" defTabSz="914400" rtl="0" latinLnBrk="0">
              <a:lnSpc>
                <a:spcPct val="100000"/>
              </a:lnSpc>
              <a:spcBef>
                <a:spcPts val="0"/>
              </a:spcBef>
              <a:spcAft>
                <a:spcPts val="0"/>
              </a:spcAft>
              <a:buClrTx/>
              <a:buSzTx/>
              <a:buFontTx/>
              <a:buNone/>
              <a:tabLst/>
              <a:defRPr sz="4200" b="0" i="0" u="none" strike="noStrike" cap="none" spc="0" baseline="0">
                <a:ln>
                  <a:noFill/>
                </a:ln>
                <a:solidFill>
                  <a:srgbClr val="FFFFFF"/>
                </a:solidFill>
                <a:uFillTx/>
                <a:latin typeface="Oswald"/>
                <a:ea typeface="Oswald"/>
                <a:cs typeface="Oswald"/>
                <a:sym typeface="Oswald"/>
              </a:defRPr>
            </a:lvl9pPr>
          </a:lstStyle>
          <a:p>
            <a:pPr algn="l" hangingPunct="1"/>
            <a:r>
              <a:rPr lang="en-US" dirty="0" smtClean="0"/>
              <a:t>Gigs</a:t>
            </a:r>
            <a:endParaRPr lang="en-US" dirty="0"/>
          </a:p>
        </p:txBody>
      </p:sp>
      <p:sp>
        <p:nvSpPr>
          <p:cNvPr id="10" name="Text Placeholder 3"/>
          <p:cNvSpPr txBox="1">
            <a:spLocks/>
          </p:cNvSpPr>
          <p:nvPr/>
        </p:nvSpPr>
        <p:spPr>
          <a:xfrm>
            <a:off x="231845" y="3965507"/>
            <a:ext cx="4760260" cy="85378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fontScale="85000" lnSpcReduction="10000"/>
          </a:bodyPr>
          <a:lstStyle>
            <a:lvl1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1pPr>
            <a:lvl2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2pPr>
            <a:lvl3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3pPr>
            <a:lvl4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4pPr>
            <a:lvl5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5pPr>
            <a:lvl6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6pPr>
            <a:lvl7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7pPr>
            <a:lvl8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8pPr>
            <a:lvl9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9pPr>
          </a:lstStyle>
          <a:p>
            <a:pPr algn="l" hangingPunct="1"/>
            <a:r>
              <a:rPr lang="en-US" sz="1600" dirty="0" smtClean="0"/>
              <a:t>A&amp;E Television Networks ★ Aardvark Brigade</a:t>
            </a:r>
          </a:p>
          <a:p>
            <a:pPr algn="l" hangingPunct="1"/>
            <a:r>
              <a:rPr lang="en-US" sz="1600" dirty="0" smtClean="0"/>
              <a:t>WebMD Health </a:t>
            </a:r>
            <a:r>
              <a:rPr lang="en-US" sz="1600" dirty="0"/>
              <a:t>Services </a:t>
            </a:r>
            <a:r>
              <a:rPr lang="en-US" sz="1600" dirty="0" smtClean="0"/>
              <a:t>★ Jana Uhrich LLC</a:t>
            </a:r>
          </a:p>
          <a:p>
            <a:pPr algn="l" hangingPunct="1"/>
            <a:endParaRPr lang="en-US" sz="14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6312" y="435972"/>
            <a:ext cx="1783164" cy="237660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71404" y="118307"/>
            <a:ext cx="2716532" cy="2037399"/>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88676" y="2588997"/>
            <a:ext cx="3081988" cy="1715314"/>
          </a:xfrm>
          <a:prstGeom prst="rect">
            <a:avLst/>
          </a:prstGeom>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Shape 419"/>
          <p:cNvSpPr>
            <a:spLocks noGrp="1"/>
          </p:cNvSpPr>
          <p:nvPr>
            <p:ph type="title"/>
          </p:nvPr>
        </p:nvSpPr>
        <p:spPr>
          <a:xfrm>
            <a:off x="311699" y="122198"/>
            <a:ext cx="8520601" cy="841801"/>
          </a:xfrm>
          <a:prstGeom prst="rect">
            <a:avLst/>
          </a:prstGeom>
        </p:spPr>
        <p:txBody>
          <a:bodyPr>
            <a:normAutofit/>
          </a:bodyPr>
          <a:lstStyle/>
          <a:p>
            <a:r>
              <a:rPr lang="en-US" sz="3600" dirty="0" smtClean="0"/>
              <a:t>Responsiveness – </a:t>
            </a:r>
            <a:r>
              <a:rPr lang="en-US" sz="3600" dirty="0"/>
              <a:t>A</a:t>
            </a:r>
            <a:r>
              <a:rPr lang="en-US" sz="3600" dirty="0" smtClean="0"/>
              <a:t> Cliodynamic History</a:t>
            </a:r>
            <a:endParaRPr sz="3600" dirty="0"/>
          </a:p>
        </p:txBody>
      </p:sp>
      <p:sp>
        <p:nvSpPr>
          <p:cNvPr id="420" name="Shape 420"/>
          <p:cNvSpPr>
            <a:spLocks noGrp="1"/>
          </p:cNvSpPr>
          <p:nvPr>
            <p:ph type="body" sz="quarter" idx="1"/>
          </p:nvPr>
        </p:nvSpPr>
        <p:spPr>
          <a:xfrm>
            <a:off x="1028654" y="906572"/>
            <a:ext cx="1504337" cy="570580"/>
          </a:xfrm>
          <a:prstGeom prst="rect">
            <a:avLst/>
          </a:prstGeom>
        </p:spPr>
        <p:txBody>
          <a:bodyPr/>
          <a:lstStyle/>
          <a:p>
            <a:pPr defTabSz="713231">
              <a:spcBef>
                <a:spcPts val="1200"/>
              </a:spcBef>
              <a:defRPr sz="1403"/>
            </a:pPr>
            <a:r>
              <a:rPr lang="en-US" dirty="0" smtClean="0"/>
              <a:t>2002</a:t>
            </a:r>
            <a:endParaRPr dirty="0"/>
          </a:p>
        </p:txBody>
      </p:sp>
      <p:sp>
        <p:nvSpPr>
          <p:cNvPr id="6" name="Shape 420"/>
          <p:cNvSpPr txBox="1">
            <a:spLocks/>
          </p:cNvSpPr>
          <p:nvPr/>
        </p:nvSpPr>
        <p:spPr>
          <a:xfrm>
            <a:off x="173723" y="2914025"/>
            <a:ext cx="1504337" cy="57058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1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262625"/>
                </a:solidFill>
                <a:uFillTx/>
                <a:latin typeface="Source Code Pro"/>
                <a:ea typeface="Source Code Pro"/>
                <a:cs typeface="Source Code Pro"/>
                <a:sym typeface="Source Code Pro"/>
              </a:defRPr>
            </a:lvl1pPr>
            <a:lvl2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262625"/>
                </a:solidFill>
                <a:uFillTx/>
                <a:latin typeface="Source Code Pro"/>
                <a:ea typeface="Source Code Pro"/>
                <a:cs typeface="Source Code Pro"/>
                <a:sym typeface="Source Code Pro"/>
              </a:defRPr>
            </a:lvl2pPr>
            <a:lvl3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262625"/>
                </a:solidFill>
                <a:uFillTx/>
                <a:latin typeface="Source Code Pro"/>
                <a:ea typeface="Source Code Pro"/>
                <a:cs typeface="Source Code Pro"/>
                <a:sym typeface="Source Code Pro"/>
              </a:defRPr>
            </a:lvl3pPr>
            <a:lvl4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262625"/>
                </a:solidFill>
                <a:uFillTx/>
                <a:latin typeface="Source Code Pro"/>
                <a:ea typeface="Source Code Pro"/>
                <a:cs typeface="Source Code Pro"/>
                <a:sym typeface="Source Code Pro"/>
              </a:defRPr>
            </a:lvl4pPr>
            <a:lvl5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262625"/>
                </a:solidFill>
                <a:uFillTx/>
                <a:latin typeface="Source Code Pro"/>
                <a:ea typeface="Source Code Pro"/>
                <a:cs typeface="Source Code Pro"/>
                <a:sym typeface="Source Code Pro"/>
              </a:defRPr>
            </a:lvl5pPr>
            <a:lvl6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6pPr>
            <a:lvl7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7pPr>
            <a:lvl8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8pPr>
            <a:lvl9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9pPr>
          </a:lstStyle>
          <a:p>
            <a:pPr defTabSz="713231" hangingPunct="1">
              <a:spcBef>
                <a:spcPts val="1200"/>
              </a:spcBef>
              <a:defRPr sz="1403"/>
            </a:pPr>
            <a:r>
              <a:rPr lang="en-US" sz="1403" dirty="0" smtClean="0"/>
              <a:t>2006</a:t>
            </a:r>
            <a:endParaRPr lang="en-US" sz="1403" dirty="0"/>
          </a:p>
        </p:txBody>
      </p:sp>
      <p:grpSp>
        <p:nvGrpSpPr>
          <p:cNvPr id="56" name="Group 55"/>
          <p:cNvGrpSpPr/>
          <p:nvPr/>
        </p:nvGrpSpPr>
        <p:grpSpPr>
          <a:xfrm>
            <a:off x="799840" y="1426021"/>
            <a:ext cx="1625499" cy="1264483"/>
            <a:chOff x="182022" y="1346942"/>
            <a:chExt cx="1625499" cy="1264483"/>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22" y="1425461"/>
              <a:ext cx="1625499" cy="1185964"/>
            </a:xfrm>
            <a:prstGeom prst="rect">
              <a:avLst/>
            </a:prstGeom>
            <a:effectLst>
              <a:outerShdw blurRad="50800" dist="38100" dir="2700000" algn="tl" rotWithShape="0">
                <a:prstClr val="black">
                  <a:alpha val="40000"/>
                </a:prstClr>
              </a:outerShdw>
            </a:effectLst>
          </p:spPr>
        </p:pic>
        <p:grpSp>
          <p:nvGrpSpPr>
            <p:cNvPr id="13" name="Group 12"/>
            <p:cNvGrpSpPr/>
            <p:nvPr/>
          </p:nvGrpSpPr>
          <p:grpSpPr>
            <a:xfrm>
              <a:off x="182022" y="1346942"/>
              <a:ext cx="1625499" cy="78519"/>
              <a:chOff x="243211" y="1268423"/>
              <a:chExt cx="1892984" cy="91440"/>
            </a:xfrm>
          </p:grpSpPr>
          <p:sp>
            <p:nvSpPr>
              <p:cNvPr id="7" name="Rectangle 6"/>
              <p:cNvSpPr/>
              <p:nvPr/>
            </p:nvSpPr>
            <p:spPr>
              <a:xfrm>
                <a:off x="243211" y="1268423"/>
                <a:ext cx="1892984" cy="91440"/>
              </a:xfrm>
              <a:prstGeom prst="rect">
                <a:avLst/>
              </a:prstGeom>
              <a:solidFill>
                <a:schemeClr val="bg1">
                  <a:lumMod val="10000"/>
                  <a:lumOff val="90000"/>
                </a:schemeClr>
              </a:solidFill>
              <a:ln w="25400" cap="flat">
                <a:no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Arial"/>
                  <a:ea typeface="Arial"/>
                  <a:cs typeface="Arial"/>
                  <a:sym typeface="Arial"/>
                </a:endParaRPr>
              </a:p>
            </p:txBody>
          </p:sp>
          <p:sp>
            <p:nvSpPr>
              <p:cNvPr id="8" name="Rectangle 7"/>
              <p:cNvSpPr/>
              <p:nvPr/>
            </p:nvSpPr>
            <p:spPr>
              <a:xfrm>
                <a:off x="1795558" y="1307075"/>
                <a:ext cx="73152" cy="18288"/>
              </a:xfrm>
              <a:prstGeom prst="rect">
                <a:avLst/>
              </a:prstGeom>
              <a:solidFill>
                <a:schemeClr val="bg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p:cNvSpPr/>
              <p:nvPr/>
            </p:nvSpPr>
            <p:spPr>
              <a:xfrm>
                <a:off x="1911382" y="1294663"/>
                <a:ext cx="45719" cy="45719"/>
              </a:xfrm>
              <a:prstGeom prst="rect">
                <a:avLst/>
              </a:prstGeom>
              <a:solidFill>
                <a:schemeClr val="bg1">
                  <a:lumMod val="10000"/>
                  <a:lumOff val="90000"/>
                </a:schemeClr>
              </a:solidFill>
              <a:ln w="12700" cap="flat">
                <a:solidFill>
                  <a:schemeClr val="bg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cxnSp>
            <p:nvCxnSpPr>
              <p:cNvPr id="12" name="Straight Connector 11"/>
              <p:cNvCxnSpPr/>
              <p:nvPr/>
            </p:nvCxnSpPr>
            <p:spPr>
              <a:xfrm>
                <a:off x="2019216" y="1294663"/>
                <a:ext cx="45720" cy="45720"/>
              </a:xfrm>
              <a:prstGeom prst="line">
                <a:avLst/>
              </a:prstGeom>
              <a:noFill/>
              <a:ln w="12700" cap="flat">
                <a:solidFill>
                  <a:schemeClr val="bg2"/>
                </a:solidFill>
                <a:prstDash val="solid"/>
                <a:round/>
              </a:ln>
              <a:effectLst/>
              <a:sp3d/>
            </p:spPr>
            <p:style>
              <a:lnRef idx="0">
                <a:scrgbClr r="0" g="0" b="0"/>
              </a:lnRef>
              <a:fillRef idx="0">
                <a:scrgbClr r="0" g="0" b="0"/>
              </a:fillRef>
              <a:effectRef idx="0">
                <a:scrgbClr r="0" g="0" b="0"/>
              </a:effectRef>
              <a:fontRef idx="none"/>
            </p:style>
          </p:cxnSp>
          <p:cxnSp>
            <p:nvCxnSpPr>
              <p:cNvPr id="15" name="Straight Connector 14"/>
              <p:cNvCxnSpPr/>
              <p:nvPr/>
            </p:nvCxnSpPr>
            <p:spPr>
              <a:xfrm flipH="1">
                <a:off x="2019216" y="1294663"/>
                <a:ext cx="45720" cy="45720"/>
              </a:xfrm>
              <a:prstGeom prst="line">
                <a:avLst/>
              </a:prstGeom>
              <a:noFill/>
              <a:ln w="12700" cap="flat">
                <a:solidFill>
                  <a:schemeClr val="bg2"/>
                </a:solidFill>
                <a:prstDash val="solid"/>
                <a:round/>
              </a:ln>
              <a:effectLst/>
              <a:sp3d/>
            </p:spPr>
            <p:style>
              <a:lnRef idx="0">
                <a:scrgbClr r="0" g="0" b="0"/>
              </a:lnRef>
              <a:fillRef idx="0">
                <a:scrgbClr r="0" g="0" b="0"/>
              </a:fillRef>
              <a:effectRef idx="0">
                <a:scrgbClr r="0" g="0" b="0"/>
              </a:effectRef>
              <a:fontRef idx="none"/>
            </p:style>
          </p:cxnSp>
        </p:grpSp>
      </p:grpSp>
      <p:grpSp>
        <p:nvGrpSpPr>
          <p:cNvPr id="14" name="Group 13"/>
          <p:cNvGrpSpPr/>
          <p:nvPr/>
        </p:nvGrpSpPr>
        <p:grpSpPr>
          <a:xfrm>
            <a:off x="2064014" y="2097522"/>
            <a:ext cx="2174529" cy="748691"/>
            <a:chOff x="2231922" y="1507625"/>
            <a:chExt cx="2887465" cy="994155"/>
          </a:xfrm>
          <a:effectLst>
            <a:outerShdw blurRad="50800" dist="38100" dir="13500000" algn="br" rotWithShape="0">
              <a:prstClr val="black">
                <a:alpha val="40000"/>
              </a:prstClr>
            </a:outerShdw>
          </a:effectLst>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31922" y="1599065"/>
              <a:ext cx="2887465" cy="902715"/>
            </a:xfrm>
            <a:prstGeom prst="rect">
              <a:avLst/>
            </a:prstGeom>
          </p:spPr>
        </p:pic>
        <p:grpSp>
          <p:nvGrpSpPr>
            <p:cNvPr id="17" name="Group 16"/>
            <p:cNvGrpSpPr/>
            <p:nvPr/>
          </p:nvGrpSpPr>
          <p:grpSpPr>
            <a:xfrm>
              <a:off x="2231922" y="1507625"/>
              <a:ext cx="2887465" cy="91440"/>
              <a:chOff x="-751270" y="1268423"/>
              <a:chExt cx="2887465" cy="91440"/>
            </a:xfrm>
          </p:grpSpPr>
          <p:sp>
            <p:nvSpPr>
              <p:cNvPr id="18" name="Rectangle 17"/>
              <p:cNvSpPr/>
              <p:nvPr/>
            </p:nvSpPr>
            <p:spPr>
              <a:xfrm>
                <a:off x="-751270" y="1268423"/>
                <a:ext cx="2887465" cy="91440"/>
              </a:xfrm>
              <a:prstGeom prst="rect">
                <a:avLst/>
              </a:prstGeom>
              <a:solidFill>
                <a:schemeClr val="bg1">
                  <a:lumMod val="10000"/>
                  <a:lumOff val="90000"/>
                </a:schemeClr>
              </a:solidFill>
              <a:ln w="25400" cap="flat">
                <a:no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Arial"/>
                  <a:ea typeface="Arial"/>
                  <a:cs typeface="Arial"/>
                  <a:sym typeface="Arial"/>
                </a:endParaRPr>
              </a:p>
            </p:txBody>
          </p:sp>
          <p:sp>
            <p:nvSpPr>
              <p:cNvPr id="19" name="Rectangle 18"/>
              <p:cNvSpPr/>
              <p:nvPr/>
            </p:nvSpPr>
            <p:spPr>
              <a:xfrm>
                <a:off x="1795558" y="1307075"/>
                <a:ext cx="73152" cy="18288"/>
              </a:xfrm>
              <a:prstGeom prst="rect">
                <a:avLst/>
              </a:prstGeom>
              <a:solidFill>
                <a:schemeClr val="bg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20" name="Rectangle 19"/>
              <p:cNvSpPr/>
              <p:nvPr/>
            </p:nvSpPr>
            <p:spPr>
              <a:xfrm>
                <a:off x="1911382" y="1294663"/>
                <a:ext cx="45719" cy="45719"/>
              </a:xfrm>
              <a:prstGeom prst="rect">
                <a:avLst/>
              </a:prstGeom>
              <a:solidFill>
                <a:schemeClr val="bg1">
                  <a:lumMod val="10000"/>
                  <a:lumOff val="90000"/>
                </a:schemeClr>
              </a:solidFill>
              <a:ln w="12700" cap="flat">
                <a:solidFill>
                  <a:schemeClr val="bg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cxnSp>
            <p:nvCxnSpPr>
              <p:cNvPr id="21" name="Straight Connector 20"/>
              <p:cNvCxnSpPr/>
              <p:nvPr/>
            </p:nvCxnSpPr>
            <p:spPr>
              <a:xfrm>
                <a:off x="2019216" y="1294663"/>
                <a:ext cx="45720" cy="45720"/>
              </a:xfrm>
              <a:prstGeom prst="line">
                <a:avLst/>
              </a:prstGeom>
              <a:noFill/>
              <a:ln w="12700" cap="flat">
                <a:solidFill>
                  <a:schemeClr val="bg2"/>
                </a:solidFill>
                <a:prstDash val="solid"/>
                <a:round/>
              </a:ln>
              <a:effectLst/>
              <a:sp3d/>
            </p:spPr>
            <p:style>
              <a:lnRef idx="0">
                <a:scrgbClr r="0" g="0" b="0"/>
              </a:lnRef>
              <a:fillRef idx="0">
                <a:scrgbClr r="0" g="0" b="0"/>
              </a:fillRef>
              <a:effectRef idx="0">
                <a:scrgbClr r="0" g="0" b="0"/>
              </a:effectRef>
              <a:fontRef idx="none"/>
            </p:style>
          </p:cxnSp>
          <p:cxnSp>
            <p:nvCxnSpPr>
              <p:cNvPr id="22" name="Straight Connector 21"/>
              <p:cNvCxnSpPr/>
              <p:nvPr/>
            </p:nvCxnSpPr>
            <p:spPr>
              <a:xfrm flipH="1">
                <a:off x="2019216" y="1294663"/>
                <a:ext cx="45720" cy="45720"/>
              </a:xfrm>
              <a:prstGeom prst="line">
                <a:avLst/>
              </a:prstGeom>
              <a:noFill/>
              <a:ln w="12700" cap="flat">
                <a:solidFill>
                  <a:schemeClr val="bg2"/>
                </a:solidFill>
                <a:prstDash val="solid"/>
                <a:round/>
              </a:ln>
              <a:effectLst/>
              <a:sp3d/>
            </p:spPr>
            <p:style>
              <a:lnRef idx="0">
                <a:scrgbClr r="0" g="0" b="0"/>
              </a:lnRef>
              <a:fillRef idx="0">
                <a:scrgbClr r="0" g="0" b="0"/>
              </a:fillRef>
              <a:effectRef idx="0">
                <a:scrgbClr r="0" g="0" b="0"/>
              </a:effectRef>
              <a:fontRef idx="none"/>
            </p:style>
          </p:cxnSp>
        </p:grpSp>
      </p:grpSp>
      <p:grpSp>
        <p:nvGrpSpPr>
          <p:cNvPr id="40" name="Group 39"/>
          <p:cNvGrpSpPr/>
          <p:nvPr/>
        </p:nvGrpSpPr>
        <p:grpSpPr>
          <a:xfrm>
            <a:off x="144713" y="3421571"/>
            <a:ext cx="1562359" cy="1043170"/>
            <a:chOff x="144713" y="3294571"/>
            <a:chExt cx="1920223" cy="1282112"/>
          </a:xfrm>
        </p:grpSpPr>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713" y="3372043"/>
              <a:ext cx="1920223" cy="1204640"/>
            </a:xfrm>
            <a:prstGeom prst="rect">
              <a:avLst/>
            </a:prstGeom>
            <a:effectLst>
              <a:outerShdw blurRad="50800" dist="38100" dir="2700000" algn="tl" rotWithShape="0">
                <a:prstClr val="black">
                  <a:alpha val="40000"/>
                </a:prstClr>
              </a:outerShdw>
            </a:effectLst>
          </p:spPr>
        </p:pic>
        <p:grpSp>
          <p:nvGrpSpPr>
            <p:cNvPr id="26" name="Group 25"/>
            <p:cNvGrpSpPr/>
            <p:nvPr/>
          </p:nvGrpSpPr>
          <p:grpSpPr>
            <a:xfrm>
              <a:off x="144713" y="3294571"/>
              <a:ext cx="1920223" cy="78519"/>
              <a:chOff x="-100011" y="1268423"/>
              <a:chExt cx="2236206" cy="91440"/>
            </a:xfrm>
            <a:effectLst>
              <a:outerShdw blurRad="50800" dist="38100" dir="2700000" algn="tl" rotWithShape="0">
                <a:prstClr val="black">
                  <a:alpha val="40000"/>
                </a:prstClr>
              </a:outerShdw>
            </a:effectLst>
          </p:grpSpPr>
          <p:sp>
            <p:nvSpPr>
              <p:cNvPr id="27" name="Rectangle 26"/>
              <p:cNvSpPr/>
              <p:nvPr/>
            </p:nvSpPr>
            <p:spPr>
              <a:xfrm>
                <a:off x="-100011" y="1268423"/>
                <a:ext cx="2236206" cy="91440"/>
              </a:xfrm>
              <a:prstGeom prst="rect">
                <a:avLst/>
              </a:prstGeom>
              <a:solidFill>
                <a:schemeClr val="bg1">
                  <a:lumMod val="10000"/>
                  <a:lumOff val="90000"/>
                </a:schemeClr>
              </a:solidFill>
              <a:ln w="25400" cap="flat">
                <a:no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Arial"/>
                  <a:ea typeface="Arial"/>
                  <a:cs typeface="Arial"/>
                  <a:sym typeface="Arial"/>
                </a:endParaRPr>
              </a:p>
            </p:txBody>
          </p:sp>
          <p:sp>
            <p:nvSpPr>
              <p:cNvPr id="28" name="Rectangle 27"/>
              <p:cNvSpPr/>
              <p:nvPr/>
            </p:nvSpPr>
            <p:spPr>
              <a:xfrm>
                <a:off x="1795558" y="1307075"/>
                <a:ext cx="73152" cy="18288"/>
              </a:xfrm>
              <a:prstGeom prst="rect">
                <a:avLst/>
              </a:prstGeom>
              <a:solidFill>
                <a:schemeClr val="bg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29" name="Rectangle 28"/>
              <p:cNvSpPr/>
              <p:nvPr/>
            </p:nvSpPr>
            <p:spPr>
              <a:xfrm>
                <a:off x="1911382" y="1294663"/>
                <a:ext cx="45719" cy="45719"/>
              </a:xfrm>
              <a:prstGeom prst="rect">
                <a:avLst/>
              </a:prstGeom>
              <a:solidFill>
                <a:schemeClr val="bg1">
                  <a:lumMod val="10000"/>
                  <a:lumOff val="90000"/>
                </a:schemeClr>
              </a:solidFill>
              <a:ln w="12700" cap="flat">
                <a:solidFill>
                  <a:schemeClr val="bg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cxnSp>
            <p:nvCxnSpPr>
              <p:cNvPr id="30" name="Straight Connector 29"/>
              <p:cNvCxnSpPr/>
              <p:nvPr/>
            </p:nvCxnSpPr>
            <p:spPr>
              <a:xfrm>
                <a:off x="2019216" y="1294663"/>
                <a:ext cx="45720" cy="45720"/>
              </a:xfrm>
              <a:prstGeom prst="line">
                <a:avLst/>
              </a:prstGeom>
              <a:noFill/>
              <a:ln w="12700" cap="flat">
                <a:solidFill>
                  <a:schemeClr val="bg2"/>
                </a:solidFill>
                <a:prstDash val="solid"/>
                <a:round/>
              </a:ln>
              <a:effectLst/>
              <a:sp3d/>
            </p:spPr>
            <p:style>
              <a:lnRef idx="0">
                <a:scrgbClr r="0" g="0" b="0"/>
              </a:lnRef>
              <a:fillRef idx="0">
                <a:scrgbClr r="0" g="0" b="0"/>
              </a:fillRef>
              <a:effectRef idx="0">
                <a:scrgbClr r="0" g="0" b="0"/>
              </a:effectRef>
              <a:fontRef idx="none"/>
            </p:style>
          </p:cxnSp>
          <p:cxnSp>
            <p:nvCxnSpPr>
              <p:cNvPr id="31" name="Straight Connector 30"/>
              <p:cNvCxnSpPr/>
              <p:nvPr/>
            </p:nvCxnSpPr>
            <p:spPr>
              <a:xfrm flipH="1">
                <a:off x="2019216" y="1294663"/>
                <a:ext cx="45720" cy="45720"/>
              </a:xfrm>
              <a:prstGeom prst="line">
                <a:avLst/>
              </a:prstGeom>
              <a:noFill/>
              <a:ln w="12700" cap="flat">
                <a:solidFill>
                  <a:schemeClr val="bg2"/>
                </a:solidFill>
                <a:prstDash val="solid"/>
                <a:round/>
              </a:ln>
              <a:effectLst/>
              <a:sp3d/>
            </p:spPr>
            <p:style>
              <a:lnRef idx="0">
                <a:scrgbClr r="0" g="0" b="0"/>
              </a:lnRef>
              <a:fillRef idx="0">
                <a:scrgbClr r="0" g="0" b="0"/>
              </a:fillRef>
              <a:effectRef idx="0">
                <a:scrgbClr r="0" g="0" b="0"/>
              </a:effectRef>
              <a:fontRef idx="none"/>
            </p:style>
          </p:cxnSp>
        </p:grpSp>
      </p:grpSp>
      <p:grpSp>
        <p:nvGrpSpPr>
          <p:cNvPr id="54" name="Group 53"/>
          <p:cNvGrpSpPr/>
          <p:nvPr/>
        </p:nvGrpSpPr>
        <p:grpSpPr>
          <a:xfrm>
            <a:off x="1300283" y="3808078"/>
            <a:ext cx="1753663" cy="1167077"/>
            <a:chOff x="2122269" y="3735008"/>
            <a:chExt cx="1906338" cy="1268683"/>
          </a:xfrm>
          <a:effectLst>
            <a:outerShdw blurRad="50800" dist="38100" dir="2700000" algn="tl" rotWithShape="0">
              <a:prstClr val="black">
                <a:alpha val="40000"/>
              </a:prstClr>
            </a:outerShdw>
          </a:effectLst>
        </p:grpSpPr>
        <p:grpSp>
          <p:nvGrpSpPr>
            <p:cNvPr id="32" name="Group 31"/>
            <p:cNvGrpSpPr/>
            <p:nvPr/>
          </p:nvGrpSpPr>
          <p:grpSpPr>
            <a:xfrm>
              <a:off x="2122269" y="3735008"/>
              <a:ext cx="1906338" cy="78519"/>
              <a:chOff x="-100011" y="1268423"/>
              <a:chExt cx="2236206" cy="91440"/>
            </a:xfrm>
          </p:grpSpPr>
          <p:sp>
            <p:nvSpPr>
              <p:cNvPr id="33" name="Rectangle 32"/>
              <p:cNvSpPr/>
              <p:nvPr/>
            </p:nvSpPr>
            <p:spPr>
              <a:xfrm>
                <a:off x="-100011" y="1268423"/>
                <a:ext cx="2236206" cy="91440"/>
              </a:xfrm>
              <a:prstGeom prst="rect">
                <a:avLst/>
              </a:prstGeom>
              <a:solidFill>
                <a:schemeClr val="bg1">
                  <a:lumMod val="10000"/>
                  <a:lumOff val="90000"/>
                </a:schemeClr>
              </a:solidFill>
              <a:ln w="25400" cap="flat">
                <a:no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Arial"/>
                  <a:ea typeface="Arial"/>
                  <a:cs typeface="Arial"/>
                  <a:sym typeface="Arial"/>
                </a:endParaRPr>
              </a:p>
            </p:txBody>
          </p:sp>
          <p:sp>
            <p:nvSpPr>
              <p:cNvPr id="34" name="Rectangle 33"/>
              <p:cNvSpPr/>
              <p:nvPr/>
            </p:nvSpPr>
            <p:spPr>
              <a:xfrm>
                <a:off x="1795558" y="1307075"/>
                <a:ext cx="73152" cy="18288"/>
              </a:xfrm>
              <a:prstGeom prst="rect">
                <a:avLst/>
              </a:prstGeom>
              <a:solidFill>
                <a:schemeClr val="bg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35" name="Rectangle 34"/>
              <p:cNvSpPr/>
              <p:nvPr/>
            </p:nvSpPr>
            <p:spPr>
              <a:xfrm>
                <a:off x="1911382" y="1294663"/>
                <a:ext cx="45719" cy="45719"/>
              </a:xfrm>
              <a:prstGeom prst="rect">
                <a:avLst/>
              </a:prstGeom>
              <a:solidFill>
                <a:schemeClr val="bg1">
                  <a:lumMod val="10000"/>
                  <a:lumOff val="90000"/>
                </a:schemeClr>
              </a:solidFill>
              <a:ln w="12700" cap="flat">
                <a:solidFill>
                  <a:schemeClr val="bg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cxnSp>
            <p:nvCxnSpPr>
              <p:cNvPr id="36" name="Straight Connector 35"/>
              <p:cNvCxnSpPr/>
              <p:nvPr/>
            </p:nvCxnSpPr>
            <p:spPr>
              <a:xfrm>
                <a:off x="2019216" y="1294663"/>
                <a:ext cx="45720" cy="45720"/>
              </a:xfrm>
              <a:prstGeom prst="line">
                <a:avLst/>
              </a:prstGeom>
              <a:noFill/>
              <a:ln w="12700" cap="flat">
                <a:solidFill>
                  <a:schemeClr val="bg2"/>
                </a:solidFill>
                <a:prstDash val="solid"/>
                <a:round/>
              </a:ln>
              <a:effectLst/>
              <a:sp3d/>
            </p:spPr>
            <p:style>
              <a:lnRef idx="0">
                <a:scrgbClr r="0" g="0" b="0"/>
              </a:lnRef>
              <a:fillRef idx="0">
                <a:scrgbClr r="0" g="0" b="0"/>
              </a:fillRef>
              <a:effectRef idx="0">
                <a:scrgbClr r="0" g="0" b="0"/>
              </a:effectRef>
              <a:fontRef idx="none"/>
            </p:style>
          </p:cxnSp>
          <p:cxnSp>
            <p:nvCxnSpPr>
              <p:cNvPr id="37" name="Straight Connector 36"/>
              <p:cNvCxnSpPr/>
              <p:nvPr/>
            </p:nvCxnSpPr>
            <p:spPr>
              <a:xfrm flipH="1">
                <a:off x="2019216" y="1294663"/>
                <a:ext cx="45720" cy="45720"/>
              </a:xfrm>
              <a:prstGeom prst="line">
                <a:avLst/>
              </a:prstGeom>
              <a:noFill/>
              <a:ln w="12700" cap="flat">
                <a:solidFill>
                  <a:schemeClr val="bg2"/>
                </a:solidFill>
                <a:prstDash val="solid"/>
                <a:round/>
              </a:ln>
              <a:effectLst/>
              <a:sp3d/>
            </p:spPr>
            <p:style>
              <a:lnRef idx="0">
                <a:scrgbClr r="0" g="0" b="0"/>
              </a:lnRef>
              <a:fillRef idx="0">
                <a:scrgbClr r="0" g="0" b="0"/>
              </a:fillRef>
              <a:effectRef idx="0">
                <a:scrgbClr r="0" g="0" b="0"/>
              </a:effectRef>
              <a:fontRef idx="none"/>
            </p:style>
          </p:cxnSp>
        </p:gr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22269" y="3813527"/>
              <a:ext cx="1906338" cy="1190164"/>
            </a:xfrm>
            <a:prstGeom prst="rect">
              <a:avLst/>
            </a:prstGeom>
          </p:spPr>
        </p:pic>
      </p:gr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06509" y="3846114"/>
            <a:ext cx="1749309" cy="1091007"/>
          </a:xfrm>
          <a:prstGeom prst="rect">
            <a:avLst/>
          </a:prstGeom>
        </p:spPr>
      </p:pic>
      <p:grpSp>
        <p:nvGrpSpPr>
          <p:cNvPr id="48" name="Group 47"/>
          <p:cNvGrpSpPr/>
          <p:nvPr/>
        </p:nvGrpSpPr>
        <p:grpSpPr>
          <a:xfrm>
            <a:off x="3806508" y="3770044"/>
            <a:ext cx="1745592" cy="86709"/>
            <a:chOff x="281963" y="1268423"/>
            <a:chExt cx="1854231" cy="91440"/>
          </a:xfrm>
        </p:grpSpPr>
        <p:sp>
          <p:nvSpPr>
            <p:cNvPr id="49" name="Rectangle 48"/>
            <p:cNvSpPr/>
            <p:nvPr/>
          </p:nvSpPr>
          <p:spPr>
            <a:xfrm>
              <a:off x="281963" y="1268423"/>
              <a:ext cx="1854231" cy="91440"/>
            </a:xfrm>
            <a:prstGeom prst="rect">
              <a:avLst/>
            </a:prstGeom>
            <a:solidFill>
              <a:schemeClr val="bg1">
                <a:lumMod val="10000"/>
                <a:lumOff val="90000"/>
              </a:schemeClr>
            </a:solidFill>
            <a:ln w="25400" cap="flat">
              <a:no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Arial"/>
                <a:ea typeface="Arial"/>
                <a:cs typeface="Arial"/>
                <a:sym typeface="Arial"/>
              </a:endParaRPr>
            </a:p>
          </p:txBody>
        </p:sp>
        <p:sp>
          <p:nvSpPr>
            <p:cNvPr id="50" name="Rectangle 49"/>
            <p:cNvSpPr/>
            <p:nvPr/>
          </p:nvSpPr>
          <p:spPr>
            <a:xfrm>
              <a:off x="1795558" y="1307075"/>
              <a:ext cx="73152" cy="18288"/>
            </a:xfrm>
            <a:prstGeom prst="rect">
              <a:avLst/>
            </a:prstGeom>
            <a:solidFill>
              <a:schemeClr val="bg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51" name="Rectangle 50"/>
            <p:cNvSpPr/>
            <p:nvPr/>
          </p:nvSpPr>
          <p:spPr>
            <a:xfrm>
              <a:off x="1911382" y="1294663"/>
              <a:ext cx="45719" cy="45719"/>
            </a:xfrm>
            <a:prstGeom prst="rect">
              <a:avLst/>
            </a:prstGeom>
            <a:solidFill>
              <a:schemeClr val="bg1">
                <a:lumMod val="10000"/>
                <a:lumOff val="90000"/>
              </a:schemeClr>
            </a:solidFill>
            <a:ln w="12700" cap="flat">
              <a:solidFill>
                <a:schemeClr val="bg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cxnSp>
          <p:nvCxnSpPr>
            <p:cNvPr id="52" name="Straight Connector 51"/>
            <p:cNvCxnSpPr/>
            <p:nvPr/>
          </p:nvCxnSpPr>
          <p:spPr>
            <a:xfrm>
              <a:off x="2019216" y="1294663"/>
              <a:ext cx="45720" cy="45720"/>
            </a:xfrm>
            <a:prstGeom prst="line">
              <a:avLst/>
            </a:prstGeom>
            <a:noFill/>
            <a:ln w="12700" cap="flat">
              <a:solidFill>
                <a:schemeClr val="bg2"/>
              </a:solidFill>
              <a:prstDash val="solid"/>
              <a:round/>
            </a:ln>
            <a:effectLst/>
            <a:sp3d/>
          </p:spPr>
          <p:style>
            <a:lnRef idx="0">
              <a:scrgbClr r="0" g="0" b="0"/>
            </a:lnRef>
            <a:fillRef idx="0">
              <a:scrgbClr r="0" g="0" b="0"/>
            </a:fillRef>
            <a:effectRef idx="0">
              <a:scrgbClr r="0" g="0" b="0"/>
            </a:effectRef>
            <a:fontRef idx="none"/>
          </p:style>
        </p:cxnSp>
        <p:cxnSp>
          <p:nvCxnSpPr>
            <p:cNvPr id="53" name="Straight Connector 52"/>
            <p:cNvCxnSpPr/>
            <p:nvPr/>
          </p:nvCxnSpPr>
          <p:spPr>
            <a:xfrm flipH="1">
              <a:off x="2019216" y="1294663"/>
              <a:ext cx="45720" cy="45720"/>
            </a:xfrm>
            <a:prstGeom prst="line">
              <a:avLst/>
            </a:prstGeom>
            <a:noFill/>
            <a:ln w="12700" cap="flat">
              <a:solidFill>
                <a:schemeClr val="bg2"/>
              </a:solidFill>
              <a:prstDash val="solid"/>
              <a:round/>
            </a:ln>
            <a:effectLst/>
            <a:sp3d/>
          </p:spPr>
          <p:style>
            <a:lnRef idx="0">
              <a:scrgbClr r="0" g="0" b="0"/>
            </a:lnRef>
            <a:fillRef idx="0">
              <a:scrgbClr r="0" g="0" b="0"/>
            </a:fillRef>
            <a:effectRef idx="0">
              <a:scrgbClr r="0" g="0" b="0"/>
            </a:effectRef>
            <a:fontRef idx="none"/>
          </p:style>
        </p:cxnSp>
      </p:grpSp>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66917" y="3973681"/>
            <a:ext cx="1637971" cy="991129"/>
          </a:xfrm>
          <a:prstGeom prst="rect">
            <a:avLst/>
          </a:prstGeom>
        </p:spPr>
      </p:pic>
      <p:sp>
        <p:nvSpPr>
          <p:cNvPr id="58" name="Shape 420"/>
          <p:cNvSpPr txBox="1">
            <a:spLocks/>
          </p:cNvSpPr>
          <p:nvPr/>
        </p:nvSpPr>
        <p:spPr>
          <a:xfrm>
            <a:off x="4803649" y="3272720"/>
            <a:ext cx="1504337" cy="57058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1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262625"/>
                </a:solidFill>
                <a:uFillTx/>
                <a:latin typeface="Source Code Pro"/>
                <a:ea typeface="Source Code Pro"/>
                <a:cs typeface="Source Code Pro"/>
                <a:sym typeface="Source Code Pro"/>
              </a:defRPr>
            </a:lvl1pPr>
            <a:lvl2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262625"/>
                </a:solidFill>
                <a:uFillTx/>
                <a:latin typeface="Source Code Pro"/>
                <a:ea typeface="Source Code Pro"/>
                <a:cs typeface="Source Code Pro"/>
                <a:sym typeface="Source Code Pro"/>
              </a:defRPr>
            </a:lvl2pPr>
            <a:lvl3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262625"/>
                </a:solidFill>
                <a:uFillTx/>
                <a:latin typeface="Source Code Pro"/>
                <a:ea typeface="Source Code Pro"/>
                <a:cs typeface="Source Code Pro"/>
                <a:sym typeface="Source Code Pro"/>
              </a:defRPr>
            </a:lvl3pPr>
            <a:lvl4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262625"/>
                </a:solidFill>
                <a:uFillTx/>
                <a:latin typeface="Source Code Pro"/>
                <a:ea typeface="Source Code Pro"/>
                <a:cs typeface="Source Code Pro"/>
                <a:sym typeface="Source Code Pro"/>
              </a:defRPr>
            </a:lvl4pPr>
            <a:lvl5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262625"/>
                </a:solidFill>
                <a:uFillTx/>
                <a:latin typeface="Source Code Pro"/>
                <a:ea typeface="Source Code Pro"/>
                <a:cs typeface="Source Code Pro"/>
                <a:sym typeface="Source Code Pro"/>
              </a:defRPr>
            </a:lvl5pPr>
            <a:lvl6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6pPr>
            <a:lvl7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7pPr>
            <a:lvl8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8pPr>
            <a:lvl9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9pPr>
          </a:lstStyle>
          <a:p>
            <a:pPr defTabSz="713231" hangingPunct="1">
              <a:spcBef>
                <a:spcPts val="1200"/>
              </a:spcBef>
              <a:defRPr sz="1403"/>
            </a:pPr>
            <a:r>
              <a:rPr lang="en-US" sz="1403" dirty="0" smtClean="0"/>
              <a:t>2008</a:t>
            </a:r>
            <a:endParaRPr lang="en-US" sz="1403" dirty="0"/>
          </a:p>
        </p:txBody>
      </p:sp>
      <p:sp>
        <p:nvSpPr>
          <p:cNvPr id="57" name="Curved Up Arrow 56"/>
          <p:cNvSpPr/>
          <p:nvPr/>
        </p:nvSpPr>
        <p:spPr>
          <a:xfrm rot="5015382">
            <a:off x="227256" y="2617290"/>
            <a:ext cx="507062" cy="283335"/>
          </a:xfrm>
          <a:prstGeom prst="curvedUpArrow">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59" name="Right Arrow 58"/>
          <p:cNvSpPr/>
          <p:nvPr/>
        </p:nvSpPr>
        <p:spPr>
          <a:xfrm>
            <a:off x="3219718" y="4121239"/>
            <a:ext cx="347730" cy="172240"/>
          </a:xfrm>
          <a:prstGeom prst="rightArrow">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64" name="Curved Up Arrow 63"/>
          <p:cNvSpPr/>
          <p:nvPr/>
        </p:nvSpPr>
        <p:spPr>
          <a:xfrm rot="18487497">
            <a:off x="7676486" y="4075352"/>
            <a:ext cx="507062" cy="283335"/>
          </a:xfrm>
          <a:prstGeom prst="curvedUpArrow">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pic>
        <p:nvPicPr>
          <p:cNvPr id="62" name="Picture 61">
            <a:hlinkClick r:id="rId9"/>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47568" y="1459211"/>
            <a:ext cx="1028790" cy="1591203"/>
          </a:xfrm>
          <a:prstGeom prst="rect">
            <a:avLst/>
          </a:prstGeom>
        </p:spPr>
      </p:pic>
      <p:sp>
        <p:nvSpPr>
          <p:cNvPr id="66" name="Shape 420"/>
          <p:cNvSpPr txBox="1">
            <a:spLocks/>
          </p:cNvSpPr>
          <p:nvPr/>
        </p:nvSpPr>
        <p:spPr>
          <a:xfrm>
            <a:off x="6909878" y="1009248"/>
            <a:ext cx="1504337" cy="42129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lnSpcReduction="10000"/>
          </a:bodyPr>
          <a:lstStyle>
            <a:lvl1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262625"/>
                </a:solidFill>
                <a:uFillTx/>
                <a:latin typeface="Source Code Pro"/>
                <a:ea typeface="Source Code Pro"/>
                <a:cs typeface="Source Code Pro"/>
                <a:sym typeface="Source Code Pro"/>
              </a:defRPr>
            </a:lvl1pPr>
            <a:lvl2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262625"/>
                </a:solidFill>
                <a:uFillTx/>
                <a:latin typeface="Source Code Pro"/>
                <a:ea typeface="Source Code Pro"/>
                <a:cs typeface="Source Code Pro"/>
                <a:sym typeface="Source Code Pro"/>
              </a:defRPr>
            </a:lvl2pPr>
            <a:lvl3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262625"/>
                </a:solidFill>
                <a:uFillTx/>
                <a:latin typeface="Source Code Pro"/>
                <a:ea typeface="Source Code Pro"/>
                <a:cs typeface="Source Code Pro"/>
                <a:sym typeface="Source Code Pro"/>
              </a:defRPr>
            </a:lvl3pPr>
            <a:lvl4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262625"/>
                </a:solidFill>
                <a:uFillTx/>
                <a:latin typeface="Source Code Pro"/>
                <a:ea typeface="Source Code Pro"/>
                <a:cs typeface="Source Code Pro"/>
                <a:sym typeface="Source Code Pro"/>
              </a:defRPr>
            </a:lvl4pPr>
            <a:lvl5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262625"/>
                </a:solidFill>
                <a:uFillTx/>
                <a:latin typeface="Source Code Pro"/>
                <a:ea typeface="Source Code Pro"/>
                <a:cs typeface="Source Code Pro"/>
                <a:sym typeface="Source Code Pro"/>
              </a:defRPr>
            </a:lvl5pPr>
            <a:lvl6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6pPr>
            <a:lvl7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7pPr>
            <a:lvl8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8pPr>
            <a:lvl9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9pPr>
          </a:lstStyle>
          <a:p>
            <a:pPr defTabSz="713231" hangingPunct="1">
              <a:spcBef>
                <a:spcPts val="1200"/>
              </a:spcBef>
              <a:defRPr sz="1403"/>
            </a:pPr>
            <a:r>
              <a:rPr lang="en-US" sz="1403" dirty="0" smtClean="0"/>
              <a:t>2011</a:t>
            </a:r>
            <a:endParaRPr lang="en-US" sz="1403" dirty="0"/>
          </a:p>
        </p:txBody>
      </p:sp>
      <p:pic>
        <p:nvPicPr>
          <p:cNvPr id="65" name="Picture 6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19913" y="1176472"/>
            <a:ext cx="1060342" cy="1034096"/>
          </a:xfrm>
          <a:prstGeom prst="rect">
            <a:avLst/>
          </a:prstGeom>
        </p:spPr>
      </p:pic>
      <p:pic>
        <p:nvPicPr>
          <p:cNvPr id="67" name="Picture 66">
            <a:hlinkClick r:id="rId12"/>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133117" y="1668725"/>
            <a:ext cx="1740182" cy="1694924"/>
          </a:xfrm>
          <a:prstGeom prst="rect">
            <a:avLst/>
          </a:prstGeom>
        </p:spPr>
      </p:pic>
      <p:grpSp>
        <p:nvGrpSpPr>
          <p:cNvPr id="71" name="Group 70"/>
          <p:cNvGrpSpPr/>
          <p:nvPr/>
        </p:nvGrpSpPr>
        <p:grpSpPr>
          <a:xfrm>
            <a:off x="7127707" y="1596375"/>
            <a:ext cx="1745592" cy="86709"/>
            <a:chOff x="281963" y="1268423"/>
            <a:chExt cx="1854231" cy="91440"/>
          </a:xfrm>
        </p:grpSpPr>
        <p:sp>
          <p:nvSpPr>
            <p:cNvPr id="72" name="Rectangle 71"/>
            <p:cNvSpPr/>
            <p:nvPr/>
          </p:nvSpPr>
          <p:spPr>
            <a:xfrm>
              <a:off x="281963" y="1268423"/>
              <a:ext cx="1854231" cy="91440"/>
            </a:xfrm>
            <a:prstGeom prst="rect">
              <a:avLst/>
            </a:prstGeom>
            <a:solidFill>
              <a:schemeClr val="bg1">
                <a:lumMod val="10000"/>
                <a:lumOff val="90000"/>
              </a:schemeClr>
            </a:solidFill>
            <a:ln w="25400" cap="flat">
              <a:no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Arial"/>
                <a:ea typeface="Arial"/>
                <a:cs typeface="Arial"/>
                <a:sym typeface="Arial"/>
              </a:endParaRPr>
            </a:p>
          </p:txBody>
        </p:sp>
        <p:sp>
          <p:nvSpPr>
            <p:cNvPr id="73" name="Rectangle 72"/>
            <p:cNvSpPr/>
            <p:nvPr/>
          </p:nvSpPr>
          <p:spPr>
            <a:xfrm>
              <a:off x="1795558" y="1307075"/>
              <a:ext cx="73152" cy="18288"/>
            </a:xfrm>
            <a:prstGeom prst="rect">
              <a:avLst/>
            </a:prstGeom>
            <a:solidFill>
              <a:schemeClr val="bg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sp>
          <p:nvSpPr>
            <p:cNvPr id="74" name="Rectangle 73"/>
            <p:cNvSpPr/>
            <p:nvPr/>
          </p:nvSpPr>
          <p:spPr>
            <a:xfrm>
              <a:off x="1911382" y="1294663"/>
              <a:ext cx="45719" cy="45719"/>
            </a:xfrm>
            <a:prstGeom prst="rect">
              <a:avLst/>
            </a:prstGeom>
            <a:solidFill>
              <a:schemeClr val="bg1">
                <a:lumMod val="10000"/>
                <a:lumOff val="90000"/>
              </a:schemeClr>
            </a:solidFill>
            <a:ln w="12700" cap="flat">
              <a:solidFill>
                <a:schemeClr val="bg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cxnSp>
          <p:nvCxnSpPr>
            <p:cNvPr id="75" name="Straight Connector 74"/>
            <p:cNvCxnSpPr/>
            <p:nvPr/>
          </p:nvCxnSpPr>
          <p:spPr>
            <a:xfrm>
              <a:off x="2019216" y="1294663"/>
              <a:ext cx="45720" cy="45720"/>
            </a:xfrm>
            <a:prstGeom prst="line">
              <a:avLst/>
            </a:prstGeom>
            <a:noFill/>
            <a:ln w="12700" cap="flat">
              <a:solidFill>
                <a:schemeClr val="bg2"/>
              </a:solidFill>
              <a:prstDash val="solid"/>
              <a:round/>
            </a:ln>
            <a:effectLst/>
            <a:sp3d/>
          </p:spPr>
          <p:style>
            <a:lnRef idx="0">
              <a:scrgbClr r="0" g="0" b="0"/>
            </a:lnRef>
            <a:fillRef idx="0">
              <a:scrgbClr r="0" g="0" b="0"/>
            </a:fillRef>
            <a:effectRef idx="0">
              <a:scrgbClr r="0" g="0" b="0"/>
            </a:effectRef>
            <a:fontRef idx="none"/>
          </p:style>
        </p:cxnSp>
        <p:cxnSp>
          <p:nvCxnSpPr>
            <p:cNvPr id="76" name="Straight Connector 75"/>
            <p:cNvCxnSpPr/>
            <p:nvPr/>
          </p:nvCxnSpPr>
          <p:spPr>
            <a:xfrm flipH="1">
              <a:off x="2019216" y="1294663"/>
              <a:ext cx="45720" cy="45720"/>
            </a:xfrm>
            <a:prstGeom prst="line">
              <a:avLst/>
            </a:prstGeom>
            <a:noFill/>
            <a:ln w="12700" cap="flat">
              <a:solidFill>
                <a:schemeClr val="bg2"/>
              </a:solidFill>
              <a:prstDash val="solid"/>
              <a:round/>
            </a:ln>
            <a:effectLst/>
            <a:sp3d/>
          </p:spPr>
          <p:style>
            <a:lnRef idx="0">
              <a:scrgbClr r="0" g="0" b="0"/>
            </a:lnRef>
            <a:fillRef idx="0">
              <a:scrgbClr r="0" g="0" b="0"/>
            </a:fillRef>
            <a:effectRef idx="0">
              <a:scrgbClr r="0" g="0" b="0"/>
            </a:effectRef>
            <a:fontRef idx="none"/>
          </p:style>
        </p:cxnSp>
      </p:grpSp>
      <p:sp>
        <p:nvSpPr>
          <p:cNvPr id="60" name="Shape 420"/>
          <p:cNvSpPr txBox="1">
            <a:spLocks/>
          </p:cNvSpPr>
          <p:nvPr/>
        </p:nvSpPr>
        <p:spPr>
          <a:xfrm>
            <a:off x="2815497" y="1164766"/>
            <a:ext cx="1504337" cy="57058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1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262625"/>
                </a:solidFill>
                <a:uFillTx/>
                <a:latin typeface="Source Code Pro"/>
                <a:ea typeface="Source Code Pro"/>
                <a:cs typeface="Source Code Pro"/>
                <a:sym typeface="Source Code Pro"/>
              </a:defRPr>
            </a:lvl1pPr>
            <a:lvl2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262625"/>
                </a:solidFill>
                <a:uFillTx/>
                <a:latin typeface="Source Code Pro"/>
                <a:ea typeface="Source Code Pro"/>
                <a:cs typeface="Source Code Pro"/>
                <a:sym typeface="Source Code Pro"/>
              </a:defRPr>
            </a:lvl2pPr>
            <a:lvl3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262625"/>
                </a:solidFill>
                <a:uFillTx/>
                <a:latin typeface="Source Code Pro"/>
                <a:ea typeface="Source Code Pro"/>
                <a:cs typeface="Source Code Pro"/>
                <a:sym typeface="Source Code Pro"/>
              </a:defRPr>
            </a:lvl3pPr>
            <a:lvl4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262625"/>
                </a:solidFill>
                <a:uFillTx/>
                <a:latin typeface="Source Code Pro"/>
                <a:ea typeface="Source Code Pro"/>
                <a:cs typeface="Source Code Pro"/>
                <a:sym typeface="Source Code Pro"/>
              </a:defRPr>
            </a:lvl4pPr>
            <a:lvl5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262625"/>
                </a:solidFill>
                <a:uFillTx/>
                <a:latin typeface="Source Code Pro"/>
                <a:ea typeface="Source Code Pro"/>
                <a:cs typeface="Source Code Pro"/>
                <a:sym typeface="Source Code Pro"/>
              </a:defRPr>
            </a:lvl5pPr>
            <a:lvl6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6pPr>
            <a:lvl7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7pPr>
            <a:lvl8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8pPr>
            <a:lvl9pPr marL="0" marR="0" indent="0" algn="ctr" defTabSz="914400" rtl="0" latinLnBrk="0">
              <a:lnSpc>
                <a:spcPct val="115000"/>
              </a:lnSpc>
              <a:spcBef>
                <a:spcPts val="1600"/>
              </a:spcBef>
              <a:spcAft>
                <a:spcPts val="0"/>
              </a:spcAft>
              <a:buClrTx/>
              <a:buSzTx/>
              <a:buFontTx/>
              <a:buNone/>
              <a:tabLst/>
              <a:defRPr sz="1800" b="0" i="0" u="none" strike="noStrike" cap="none" spc="0" baseline="0">
                <a:ln>
                  <a:noFill/>
                </a:ln>
                <a:solidFill>
                  <a:srgbClr val="D03226"/>
                </a:solidFill>
                <a:uFillTx/>
                <a:latin typeface="Source Code Pro"/>
                <a:ea typeface="Source Code Pro"/>
                <a:cs typeface="Source Code Pro"/>
                <a:sym typeface="Source Code Pro"/>
              </a:defRPr>
            </a:lvl9pPr>
          </a:lstStyle>
          <a:p>
            <a:pPr defTabSz="713231" hangingPunct="1">
              <a:spcBef>
                <a:spcPts val="1200"/>
              </a:spcBef>
              <a:defRPr sz="1403"/>
            </a:pPr>
            <a:r>
              <a:rPr lang="en-US" sz="1403" dirty="0" smtClean="0"/>
              <a:t>2002</a:t>
            </a:r>
            <a:endParaRPr lang="en-US" sz="1403" dirty="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#Wins </a:t>
            </a:r>
            <a:r>
              <a:rPr lang="en-US" sz="1300" dirty="0" smtClean="0">
                <a:hlinkClick r:id="rId3"/>
              </a:rPr>
              <a:t>Baking Adventures</a:t>
            </a:r>
            <a:endParaRPr lang="en-US" dirty="0"/>
          </a:p>
        </p:txBody>
      </p:sp>
      <p:sp>
        <p:nvSpPr>
          <p:cNvPr id="5" name="Text Placeholder 4"/>
          <p:cNvSpPr>
            <a:spLocks noGrp="1"/>
          </p:cNvSpPr>
          <p:nvPr>
            <p:ph type="body" sz="quarter" idx="1"/>
          </p:nvPr>
        </p:nvSpPr>
        <p:spPr>
          <a:xfrm>
            <a:off x="333774" y="585500"/>
            <a:ext cx="8379500" cy="572700"/>
          </a:xfrm>
        </p:spPr>
        <p:txBody>
          <a:bodyPr>
            <a:normAutofit fontScale="92500"/>
          </a:bodyPr>
          <a:lstStyle/>
          <a:p>
            <a:r>
              <a:rPr lang="en-US" dirty="0" smtClean="0"/>
              <a:t>Usability wins happen when the user is able to accomplish their goal</a:t>
            </a:r>
            <a:endParaRPr lang="en-US" dirty="0"/>
          </a:p>
        </p:txBody>
      </p:sp>
      <p:sp>
        <p:nvSpPr>
          <p:cNvPr id="6" name="Text Placeholder 5"/>
          <p:cNvSpPr>
            <a:spLocks noGrp="1"/>
          </p:cNvSpPr>
          <p:nvPr>
            <p:ph type="body" sz="half" idx="13"/>
          </p:nvPr>
        </p:nvSpPr>
        <p:spPr>
          <a:xfrm>
            <a:off x="354200" y="1042989"/>
            <a:ext cx="5532250" cy="3929062"/>
          </a:xfrm>
        </p:spPr>
        <p:txBody>
          <a:bodyPr>
            <a:normAutofit/>
          </a:bodyPr>
          <a:lstStyle/>
          <a:p>
            <a:pPr algn="l">
              <a:lnSpc>
                <a:spcPct val="100000"/>
              </a:lnSpc>
            </a:pPr>
            <a:r>
              <a:rPr lang="en-US" sz="2000" dirty="0" smtClean="0">
                <a:sym typeface="Oswald"/>
              </a:rPr>
              <a:t>Mobile</a:t>
            </a:r>
            <a:endParaRPr lang="en-US" sz="2000" dirty="0">
              <a:sym typeface="Oswald"/>
            </a:endParaRPr>
          </a:p>
          <a:p>
            <a:pPr algn="l">
              <a:lnSpc>
                <a:spcPct val="100000"/>
              </a:lnSpc>
              <a:spcBef>
                <a:spcPts val="600"/>
              </a:spcBef>
              <a:buClr>
                <a:srgbClr val="262625"/>
              </a:buClr>
              <a:buSzPct val="100000"/>
              <a:defRPr sz="1200">
                <a:solidFill>
                  <a:srgbClr val="262625"/>
                </a:solidFill>
                <a:latin typeface="Droid Sans"/>
                <a:ea typeface="Droid Sans"/>
                <a:cs typeface="Droid Sans"/>
                <a:sym typeface="Droid Sans"/>
              </a:defRPr>
            </a:pPr>
            <a:r>
              <a:rPr lang="en-US" sz="1400" dirty="0">
                <a:solidFill>
                  <a:srgbClr val="262625"/>
                </a:solidFill>
                <a:latin typeface="Droid Sans"/>
                <a:ea typeface="Droid Sans"/>
                <a:cs typeface="Droid Sans"/>
              </a:rPr>
              <a:t>I’m at Safeway </a:t>
            </a:r>
            <a:r>
              <a:rPr lang="en-US" sz="1400" dirty="0" smtClean="0">
                <a:solidFill>
                  <a:srgbClr val="262625"/>
                </a:solidFill>
                <a:latin typeface="Droid Sans"/>
                <a:ea typeface="Droid Sans"/>
                <a:cs typeface="Droid Sans"/>
              </a:rPr>
              <a:t>using one hand to push a cart and </a:t>
            </a:r>
            <a:r>
              <a:rPr lang="en-US" sz="1400" dirty="0">
                <a:solidFill>
                  <a:srgbClr val="262625"/>
                </a:solidFill>
                <a:latin typeface="Droid Sans"/>
                <a:ea typeface="Droid Sans"/>
                <a:cs typeface="Droid Sans"/>
              </a:rPr>
              <a:t>I want to see the list of </a:t>
            </a:r>
            <a:r>
              <a:rPr lang="en-US" sz="1400" dirty="0" smtClean="0">
                <a:solidFill>
                  <a:srgbClr val="262625"/>
                </a:solidFill>
                <a:latin typeface="Droid Sans"/>
                <a:ea typeface="Droid Sans"/>
                <a:cs typeface="Droid Sans"/>
              </a:rPr>
              <a:t>ingredients to make sure I have everything I need. </a:t>
            </a:r>
            <a:r>
              <a:rPr lang="en-US" sz="1400" dirty="0">
                <a:solidFill>
                  <a:srgbClr val="262625"/>
                </a:solidFill>
                <a:latin typeface="Droid Sans"/>
                <a:ea typeface="Droid Sans"/>
                <a:cs typeface="Droid Sans"/>
              </a:rPr>
              <a:t>I just want the list, SHOW ME THE LIST</a:t>
            </a:r>
            <a:r>
              <a:rPr lang="en-US" sz="1400" dirty="0" smtClean="0">
                <a:solidFill>
                  <a:srgbClr val="262625"/>
                </a:solidFill>
                <a:latin typeface="Droid Sans"/>
                <a:ea typeface="Droid Sans"/>
                <a:cs typeface="Droid Sans"/>
              </a:rPr>
              <a:t>!</a:t>
            </a:r>
          </a:p>
          <a:p>
            <a:pPr lvl="0" algn="l">
              <a:lnSpc>
                <a:spcPct val="100000"/>
              </a:lnSpc>
            </a:pPr>
            <a:r>
              <a:rPr lang="en-US" sz="2000" dirty="0" smtClean="0">
                <a:sym typeface="Oswald"/>
              </a:rPr>
              <a:t>Tablet</a:t>
            </a:r>
            <a:endParaRPr lang="en-US" sz="2000" dirty="0">
              <a:sym typeface="Oswald"/>
            </a:endParaRPr>
          </a:p>
          <a:p>
            <a:pPr lvl="0" algn="l">
              <a:lnSpc>
                <a:spcPct val="100000"/>
              </a:lnSpc>
              <a:spcBef>
                <a:spcPts val="600"/>
              </a:spcBef>
              <a:buClr>
                <a:srgbClr val="262625"/>
              </a:buClr>
              <a:buSzPct val="100000"/>
              <a:defRPr sz="1200">
                <a:solidFill>
                  <a:srgbClr val="262625"/>
                </a:solidFill>
                <a:latin typeface="Droid Sans"/>
                <a:ea typeface="Droid Sans"/>
                <a:cs typeface="Droid Sans"/>
                <a:sym typeface="Droid Sans"/>
              </a:defRPr>
            </a:pPr>
            <a:r>
              <a:rPr lang="en-US" sz="1400" dirty="0" smtClean="0">
                <a:solidFill>
                  <a:srgbClr val="262625"/>
                </a:solidFill>
                <a:latin typeface="Droid Sans"/>
                <a:ea typeface="Droid Sans"/>
                <a:cs typeface="Droid Sans"/>
                <a:sym typeface="Droid Sans"/>
              </a:rPr>
              <a:t>I’m balancing my tablet on top of my slow cooker so it doesn’t get egg juice on it and trying to follow the directions while also not burning the house down.</a:t>
            </a:r>
            <a:endParaRPr lang="en-US" sz="1400" dirty="0">
              <a:solidFill>
                <a:srgbClr val="262625"/>
              </a:solidFill>
              <a:latin typeface="Droid Sans"/>
              <a:ea typeface="Droid Sans"/>
              <a:cs typeface="Droid Sans"/>
              <a:sym typeface="Droid Sans"/>
            </a:endParaRPr>
          </a:p>
          <a:p>
            <a:pPr lvl="0" algn="l">
              <a:lnSpc>
                <a:spcPct val="100000"/>
              </a:lnSpc>
            </a:pPr>
            <a:r>
              <a:rPr lang="en-US" sz="2000" dirty="0" smtClean="0">
                <a:sym typeface="Oswald"/>
              </a:rPr>
              <a:t>Desktop</a:t>
            </a:r>
            <a:endParaRPr lang="en-US" sz="2000" dirty="0">
              <a:sym typeface="Oswald"/>
            </a:endParaRPr>
          </a:p>
          <a:p>
            <a:pPr algn="l">
              <a:lnSpc>
                <a:spcPct val="100000"/>
              </a:lnSpc>
              <a:spcBef>
                <a:spcPts val="600"/>
              </a:spcBef>
              <a:buClr>
                <a:srgbClr val="262625"/>
              </a:buClr>
              <a:buSzPct val="100000"/>
              <a:defRPr sz="1200">
                <a:solidFill>
                  <a:srgbClr val="262625"/>
                </a:solidFill>
                <a:latin typeface="Droid Sans"/>
                <a:ea typeface="Droid Sans"/>
                <a:cs typeface="Droid Sans"/>
                <a:sym typeface="Droid Sans"/>
              </a:defRPr>
            </a:pPr>
            <a:r>
              <a:rPr lang="en-US" sz="1400" dirty="0" smtClean="0">
                <a:solidFill>
                  <a:srgbClr val="262625"/>
                </a:solidFill>
                <a:latin typeface="Droid Sans"/>
                <a:ea typeface="Droid Sans"/>
                <a:cs typeface="Droid Sans"/>
                <a:sym typeface="Droid Sans"/>
              </a:rPr>
              <a:t>I’m surfing </a:t>
            </a:r>
            <a:r>
              <a:rPr lang="en-US" sz="1400" dirty="0">
                <a:solidFill>
                  <a:srgbClr val="262625"/>
                </a:solidFill>
                <a:latin typeface="Droid Sans"/>
                <a:ea typeface="Droid Sans"/>
                <a:cs typeface="Droid Sans"/>
                <a:sym typeface="Droid Sans"/>
              </a:rPr>
              <a:t>P</a:t>
            </a:r>
            <a:r>
              <a:rPr lang="en-US" sz="1400" dirty="0" smtClean="0">
                <a:solidFill>
                  <a:srgbClr val="262625"/>
                </a:solidFill>
                <a:latin typeface="Droid Sans"/>
                <a:ea typeface="Droid Sans"/>
                <a:cs typeface="Droid Sans"/>
                <a:sym typeface="Droid Sans"/>
              </a:rPr>
              <a:t>interest looking at food porn </a:t>
            </a:r>
            <a:r>
              <a:rPr lang="en-US" sz="1400" dirty="0">
                <a:solidFill>
                  <a:srgbClr val="262625"/>
                </a:solidFill>
                <a:latin typeface="Droid Sans"/>
                <a:ea typeface="Droid Sans"/>
                <a:cs typeface="Droid Sans"/>
                <a:sym typeface="Droid Sans"/>
              </a:rPr>
              <a:t>trying </a:t>
            </a:r>
            <a:r>
              <a:rPr lang="en-US" sz="1400" dirty="0" smtClean="0">
                <a:solidFill>
                  <a:srgbClr val="262625"/>
                </a:solidFill>
                <a:latin typeface="Droid Sans"/>
                <a:ea typeface="Droid Sans"/>
                <a:cs typeface="Droid Sans"/>
                <a:sym typeface="Droid Sans"/>
              </a:rPr>
              <a:t>not to think about the egg juice on the counter. I </a:t>
            </a:r>
            <a:r>
              <a:rPr lang="en-US" sz="1400" dirty="0">
                <a:solidFill>
                  <a:srgbClr val="262625"/>
                </a:solidFill>
                <a:latin typeface="Droid Sans"/>
                <a:ea typeface="Droid Sans"/>
                <a:cs typeface="Droid Sans"/>
                <a:sym typeface="Droid Sans"/>
              </a:rPr>
              <a:t>didn’t know you could put earl grey in a muffin, I bet Picard would like these. Oh look, brownies</a:t>
            </a:r>
            <a:r>
              <a:rPr lang="en-US" sz="1400" dirty="0" smtClean="0">
                <a:solidFill>
                  <a:srgbClr val="262625"/>
                </a:solidFill>
                <a:latin typeface="Droid Sans"/>
                <a:ea typeface="Droid Sans"/>
                <a:cs typeface="Droid Sans"/>
                <a:sym typeface="Droid Sans"/>
              </a:rPr>
              <a:t>!</a:t>
            </a:r>
            <a:endParaRPr lang="en-US" sz="1400" dirty="0">
              <a:solidFill>
                <a:srgbClr val="262625"/>
              </a:solidFill>
              <a:latin typeface="Droid Sans"/>
              <a:ea typeface="Droid Sans"/>
              <a:cs typeface="Droid Sans"/>
            </a:endParaRPr>
          </a:p>
        </p:txBody>
      </p:sp>
      <p:sp>
        <p:nvSpPr>
          <p:cNvPr id="7" name="Text Placeholder 6"/>
          <p:cNvSpPr>
            <a:spLocks noGrp="1"/>
          </p:cNvSpPr>
          <p:nvPr>
            <p:ph type="body" sz="half" idx="14"/>
          </p:nvPr>
        </p:nvSpPr>
        <p:spPr>
          <a:xfrm>
            <a:off x="6043612" y="1158200"/>
            <a:ext cx="2669661" cy="3985300"/>
          </a:xfrm>
        </p:spPr>
        <p:txBody>
          <a:bodyPr/>
          <a:lstStyle/>
          <a:p>
            <a:pPr algn="l">
              <a:lnSpc>
                <a:spcPct val="100000"/>
              </a:lnSpc>
            </a:pPr>
            <a:r>
              <a:rPr lang="en-US" sz="2000" dirty="0">
                <a:sym typeface="Oswald"/>
              </a:rPr>
              <a:t>Mobile</a:t>
            </a:r>
          </a:p>
          <a:p>
            <a:pPr algn="l">
              <a:lnSpc>
                <a:spcPct val="100000"/>
              </a:lnSpc>
              <a:spcBef>
                <a:spcPts val="600"/>
              </a:spcBef>
              <a:buClr>
                <a:srgbClr val="262625"/>
              </a:buClr>
              <a:buSzPct val="100000"/>
              <a:defRPr sz="1200">
                <a:solidFill>
                  <a:srgbClr val="262625"/>
                </a:solidFill>
                <a:latin typeface="Droid Sans"/>
                <a:ea typeface="Droid Sans"/>
                <a:cs typeface="Droid Sans"/>
                <a:sym typeface="Droid Sans"/>
              </a:defRPr>
            </a:pPr>
            <a:r>
              <a:rPr lang="en-US" sz="1400" dirty="0" smtClean="0">
                <a:solidFill>
                  <a:srgbClr val="262625"/>
                </a:solidFill>
                <a:latin typeface="Droid Sans"/>
                <a:ea typeface="Droid Sans"/>
                <a:cs typeface="Droid Sans"/>
              </a:rPr>
              <a:t>Make the list easy to find and read</a:t>
            </a:r>
          </a:p>
          <a:p>
            <a:pPr algn="l">
              <a:lnSpc>
                <a:spcPct val="100000"/>
              </a:lnSpc>
              <a:spcBef>
                <a:spcPts val="600"/>
              </a:spcBef>
              <a:buClr>
                <a:srgbClr val="262625"/>
              </a:buClr>
              <a:buSzPct val="100000"/>
              <a:defRPr sz="1200">
                <a:solidFill>
                  <a:srgbClr val="262625"/>
                </a:solidFill>
                <a:latin typeface="Droid Sans"/>
                <a:ea typeface="Droid Sans"/>
                <a:cs typeface="Droid Sans"/>
                <a:sym typeface="Droid Sans"/>
              </a:defRPr>
            </a:pPr>
            <a:endParaRPr lang="en-US" sz="1400" dirty="0">
              <a:solidFill>
                <a:srgbClr val="262625"/>
              </a:solidFill>
              <a:latin typeface="Droid Sans"/>
              <a:ea typeface="Droid Sans"/>
              <a:cs typeface="Droid Sans"/>
            </a:endParaRPr>
          </a:p>
          <a:p>
            <a:pPr lvl="0" algn="l">
              <a:lnSpc>
                <a:spcPct val="100000"/>
              </a:lnSpc>
            </a:pPr>
            <a:r>
              <a:rPr lang="en-US" sz="2000" dirty="0">
                <a:sym typeface="Oswald"/>
              </a:rPr>
              <a:t>Tablet</a:t>
            </a:r>
          </a:p>
          <a:p>
            <a:pPr lvl="0" algn="l">
              <a:lnSpc>
                <a:spcPct val="100000"/>
              </a:lnSpc>
              <a:spcBef>
                <a:spcPts val="600"/>
              </a:spcBef>
              <a:buClr>
                <a:srgbClr val="262625"/>
              </a:buClr>
              <a:buSzPct val="100000"/>
              <a:defRPr sz="1200">
                <a:solidFill>
                  <a:srgbClr val="262625"/>
                </a:solidFill>
                <a:latin typeface="Droid Sans"/>
                <a:ea typeface="Droid Sans"/>
                <a:cs typeface="Droid Sans"/>
                <a:sym typeface="Droid Sans"/>
              </a:defRPr>
            </a:pPr>
            <a:r>
              <a:rPr lang="en-US" sz="1400" dirty="0" smtClean="0">
                <a:solidFill>
                  <a:srgbClr val="262625"/>
                </a:solidFill>
                <a:latin typeface="Droid Sans"/>
                <a:ea typeface="Droid Sans"/>
                <a:cs typeface="Droid Sans"/>
                <a:sym typeface="Droid Sans"/>
              </a:rPr>
              <a:t>Make the directions clear and eliminate all distractions </a:t>
            </a:r>
          </a:p>
          <a:p>
            <a:pPr lvl="0" algn="l">
              <a:lnSpc>
                <a:spcPct val="100000"/>
              </a:lnSpc>
              <a:spcBef>
                <a:spcPts val="600"/>
              </a:spcBef>
              <a:buClr>
                <a:srgbClr val="262625"/>
              </a:buClr>
              <a:buSzPct val="100000"/>
              <a:defRPr sz="1200">
                <a:solidFill>
                  <a:srgbClr val="262625"/>
                </a:solidFill>
                <a:latin typeface="Droid Sans"/>
                <a:ea typeface="Droid Sans"/>
                <a:cs typeface="Droid Sans"/>
                <a:sym typeface="Droid Sans"/>
              </a:defRPr>
            </a:pPr>
            <a:endParaRPr lang="en-US" sz="1400" dirty="0">
              <a:solidFill>
                <a:srgbClr val="262625"/>
              </a:solidFill>
              <a:latin typeface="Droid Sans"/>
              <a:ea typeface="Droid Sans"/>
              <a:cs typeface="Droid Sans"/>
              <a:sym typeface="Droid Sans"/>
            </a:endParaRPr>
          </a:p>
          <a:p>
            <a:pPr algn="l">
              <a:lnSpc>
                <a:spcPct val="100000"/>
              </a:lnSpc>
              <a:spcBef>
                <a:spcPts val="600"/>
              </a:spcBef>
            </a:pPr>
            <a:r>
              <a:rPr lang="en-US" sz="2000" dirty="0">
                <a:sym typeface="Oswald"/>
              </a:rPr>
              <a:t>Desktop</a:t>
            </a:r>
          </a:p>
          <a:p>
            <a:pPr lvl="0" algn="l">
              <a:lnSpc>
                <a:spcPct val="100000"/>
              </a:lnSpc>
              <a:spcBef>
                <a:spcPts val="600"/>
              </a:spcBef>
            </a:pPr>
            <a:r>
              <a:rPr lang="en-US" sz="1400" dirty="0" smtClean="0">
                <a:solidFill>
                  <a:srgbClr val="262625"/>
                </a:solidFill>
                <a:latin typeface="Droid Sans"/>
                <a:ea typeface="Droid Sans"/>
                <a:cs typeface="Droid Sans"/>
                <a:sym typeface="Droid Sans"/>
              </a:rPr>
              <a:t>Be fun, delight the user, offer up content of interest. </a:t>
            </a:r>
            <a:endParaRPr lang="en-US" sz="1400" dirty="0">
              <a:solidFill>
                <a:srgbClr val="262625"/>
              </a:solidFill>
              <a:latin typeface="Droid Sans"/>
              <a:ea typeface="Droid Sans"/>
              <a:cs typeface="Droid Sans"/>
              <a:sym typeface="Oswald"/>
            </a:endParaRPr>
          </a:p>
          <a:p>
            <a:endParaRPr lang="en-US" dirty="0"/>
          </a:p>
        </p:txBody>
      </p:sp>
    </p:spTree>
    <p:extLst>
      <p:ext uri="{BB962C8B-B14F-4D97-AF65-F5344CB8AC3E}">
        <p14:creationId xmlns:p14="http://schemas.microsoft.com/office/powerpoint/2010/main" val="128610718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One Grid to Rule Them All</a:t>
            </a:r>
            <a:endParaRPr lang="en-US" dirty="0"/>
          </a:p>
        </p:txBody>
      </p:sp>
      <p:sp>
        <p:nvSpPr>
          <p:cNvPr id="7" name="Text Placeholder 6"/>
          <p:cNvSpPr>
            <a:spLocks noGrp="1"/>
          </p:cNvSpPr>
          <p:nvPr>
            <p:ph type="body" sz="quarter" idx="1"/>
          </p:nvPr>
        </p:nvSpPr>
        <p:spPr>
          <a:xfrm>
            <a:off x="233464" y="4857150"/>
            <a:ext cx="3667328" cy="572700"/>
          </a:xfrm>
        </p:spPr>
        <p:txBody>
          <a:bodyPr>
            <a:normAutofit/>
          </a:bodyPr>
          <a:lstStyle/>
          <a:p>
            <a:pPr algn="r"/>
            <a:r>
              <a:rPr lang="en-US" sz="900" dirty="0" smtClean="0"/>
              <a:t>Image credit @ http://designmodo.com/phablets-ux/</a:t>
            </a:r>
            <a:endParaRPr lang="en-US" sz="9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463" y="752868"/>
            <a:ext cx="4931459" cy="289500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8815" y="404649"/>
            <a:ext cx="2085502" cy="3996091"/>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3464" y="3647872"/>
            <a:ext cx="1498233" cy="1118681"/>
          </a:xfrm>
          <a:prstGeom prst="rect">
            <a:avLst/>
          </a:prstGeom>
        </p:spPr>
      </p:pic>
    </p:spTree>
    <p:extLst>
      <p:ext uri="{BB962C8B-B14F-4D97-AF65-F5344CB8AC3E}">
        <p14:creationId xmlns:p14="http://schemas.microsoft.com/office/powerpoint/2010/main" val="427960210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One Grid to Rule Them All</a:t>
            </a:r>
            <a:endParaRPr lang="en-US" dirty="0"/>
          </a:p>
        </p:txBody>
      </p:sp>
      <p:sp>
        <p:nvSpPr>
          <p:cNvPr id="6" name="Text Placeholder 5"/>
          <p:cNvSpPr>
            <a:spLocks noGrp="1"/>
          </p:cNvSpPr>
          <p:nvPr>
            <p:ph type="body" sz="half" idx="13"/>
          </p:nvPr>
        </p:nvSpPr>
        <p:spPr>
          <a:xfrm>
            <a:off x="354200" y="894945"/>
            <a:ext cx="8359074" cy="3700456"/>
          </a:xfrm>
        </p:spPr>
        <p:txBody>
          <a:bodyPr>
            <a:normAutofit/>
          </a:bodyPr>
          <a:lstStyle/>
          <a:p>
            <a:pPr marL="285750" indent="-285750" algn="l">
              <a:buFont typeface="Arial" panose="020B0604020202020204" pitchFamily="34" charset="0"/>
              <a:buChar char="•"/>
            </a:pPr>
            <a:r>
              <a:rPr lang="en-US" dirty="0" smtClean="0"/>
              <a:t>Must start with a “container” or “container-fluid”</a:t>
            </a:r>
          </a:p>
          <a:p>
            <a:pPr marL="285750" indent="-285750" algn="l">
              <a:buFont typeface="Arial" panose="020B0604020202020204" pitchFamily="34" charset="0"/>
              <a:buChar char="•"/>
            </a:pPr>
            <a:r>
              <a:rPr lang="en-US" dirty="0" smtClean="0"/>
              <a:t>Add a “row” inside the container</a:t>
            </a:r>
          </a:p>
          <a:p>
            <a:pPr marL="285750" indent="-285750" algn="l">
              <a:buFont typeface="Arial" panose="020B0604020202020204" pitchFamily="34" charset="0"/>
              <a:buChar char="•"/>
            </a:pPr>
            <a:r>
              <a:rPr lang="en-US" dirty="0" smtClean="0"/>
              <a:t>Add columns col-size-number </a:t>
            </a:r>
            <a:r>
              <a:rPr lang="en-US" dirty="0" err="1" smtClean="0"/>
              <a:t>e.x</a:t>
            </a:r>
            <a:r>
              <a:rPr lang="en-US" dirty="0" smtClean="0"/>
              <a:t>. “col-md-6”</a:t>
            </a:r>
          </a:p>
          <a:p>
            <a:pPr marL="285750" indent="-285750" algn="l">
              <a:buFont typeface="Arial" panose="020B0604020202020204" pitchFamily="34" charset="0"/>
              <a:buChar char="•"/>
            </a:pPr>
            <a:r>
              <a:rPr lang="en-US" dirty="0" smtClean="0"/>
              <a:t>Offset columns to the right col-size-offset-number “col-sm-offset-1”</a:t>
            </a:r>
          </a:p>
          <a:p>
            <a:pPr marL="285750" indent="-285750" algn="l">
              <a:buFont typeface="Arial" panose="020B0604020202020204" pitchFamily="34" charset="0"/>
              <a:buChar char="•"/>
            </a:pPr>
            <a:r>
              <a:rPr lang="en-US" dirty="0" smtClean="0"/>
              <a:t>Set Variables in the .LESS</a:t>
            </a:r>
          </a:p>
          <a:p>
            <a:pPr marL="285750" indent="-285750" algn="l">
              <a:buFont typeface="Arial" panose="020B0604020202020204" pitchFamily="34" charset="0"/>
              <a:buChar char="•"/>
            </a:pPr>
            <a:r>
              <a:rPr lang="en-US" dirty="0" smtClean="0"/>
              <a:t>Use Media Queries to sure it up</a:t>
            </a:r>
          </a:p>
          <a:p>
            <a:pPr algn="l"/>
            <a:endParaRPr lang="en-US" dirty="0"/>
          </a:p>
        </p:txBody>
      </p:sp>
    </p:spTree>
    <p:extLst>
      <p:ext uri="{BB962C8B-B14F-4D97-AF65-F5344CB8AC3E}">
        <p14:creationId xmlns:p14="http://schemas.microsoft.com/office/powerpoint/2010/main" val="310594791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Shape 424"/>
          <p:cNvSpPr>
            <a:spLocks noGrp="1"/>
          </p:cNvSpPr>
          <p:nvPr>
            <p:ph type="title"/>
          </p:nvPr>
        </p:nvSpPr>
        <p:spPr>
          <a:prstGeom prst="rect">
            <a:avLst/>
          </a:prstGeom>
        </p:spPr>
        <p:txBody>
          <a:bodyPr/>
          <a:lstStyle/>
          <a:p>
            <a:r>
              <a:t>Q&amp;A</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simple-light-2">
  <a:themeElements>
    <a:clrScheme name="simple-light-2">
      <a:dk1>
        <a:srgbClr val="000000"/>
      </a:dk1>
      <a:lt1>
        <a:srgbClr val="262625"/>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light-2">
      <a:majorFont>
        <a:latin typeface="Helvetica"/>
        <a:ea typeface="Helvetica"/>
        <a:cs typeface="Helvetica"/>
      </a:majorFont>
      <a:minorFont>
        <a:latin typeface="Helvetica Neue"/>
        <a:ea typeface="Helvetica Neue"/>
        <a:cs typeface="Helvetica Neue"/>
      </a:minorFont>
    </a:fontScheme>
    <a:fmtScheme name="simple-light-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light-2">
  <a:themeElements>
    <a:clrScheme name="simple-light-2">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light-2">
      <a:majorFont>
        <a:latin typeface="Helvetica"/>
        <a:ea typeface="Helvetica"/>
        <a:cs typeface="Helvetica"/>
      </a:majorFont>
      <a:minorFont>
        <a:latin typeface="Helvetica Neue"/>
        <a:ea typeface="Helvetica Neue"/>
        <a:cs typeface="Helvetica Neue"/>
      </a:minorFont>
    </a:fontScheme>
    <a:fmtScheme name="simple-light-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1094</TotalTime>
  <Words>714</Words>
  <Application>Microsoft Office PowerPoint</Application>
  <PresentationFormat>On-screen Show (16:9)</PresentationFormat>
  <Paragraphs>68</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Droid Sans</vt:lpstr>
      <vt:lpstr>Helvetica</vt:lpstr>
      <vt:lpstr>Helvetica Neue</vt:lpstr>
      <vt:lpstr>Oswald</vt:lpstr>
      <vt:lpstr>Source Code Pro</vt:lpstr>
      <vt:lpstr>simple-light-2</vt:lpstr>
      <vt:lpstr>Tech Talk</vt:lpstr>
      <vt:lpstr>Contents</vt:lpstr>
      <vt:lpstr>Contact Information</vt:lpstr>
      <vt:lpstr>Technical Skills </vt:lpstr>
      <vt:lpstr>Responsiveness – A Cliodynamic History</vt:lpstr>
      <vt:lpstr>#Wins Baking Adventures</vt:lpstr>
      <vt:lpstr>One Grid to Rule Them All</vt:lpstr>
      <vt:lpstr>One Grid to Rule Them All</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Talk</dc:title>
  <cp:lastModifiedBy>Uhrich, Jana</cp:lastModifiedBy>
  <cp:revision>47</cp:revision>
  <dcterms:modified xsi:type="dcterms:W3CDTF">2016-02-19T00:15:15Z</dcterms:modified>
</cp:coreProperties>
</file>