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Brute Force Attack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Simulating password cracking in a controlled environment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simulator provides a simple, visual way to understand brute force attacks.</a:t>
            </a:r>
          </a:p>
          <a:p>
            <a:r>
              <a:t>• Encourages users to use stronger passwords.</a:t>
            </a:r>
          </a:p>
          <a:p>
            <a:r>
              <a:t>• Great platform for learning web development and cybersecurity basics.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Cybersecurity threats are increasingly common in today’s digital world.</a:t>
            </a:r>
          </a:p>
          <a:p>
            <a:r>
              <a:t>• Brute force attacks are one of the most basic methods used by attackers to guess passwords.</a:t>
            </a:r>
          </a:p>
          <a:p>
            <a:r>
              <a:t>• This project aims to simulate a brute force attack for educational and awareness purposes.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Many users choose weak passwords that are susceptible to brute force attacks.</a:t>
            </a:r>
          </a:p>
          <a:p>
            <a:r>
              <a:t>• Lack of awareness about how easily short/simple passwords can be cracked.</a:t>
            </a:r>
          </a:p>
          <a:p>
            <a:r>
              <a:t>• There’s a need for a safe and visual way to demonstrate how brute force 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web-based tool that simulates a brute force attack on user-entered passwords.</a:t>
            </a:r>
          </a:p>
          <a:p>
            <a:r>
              <a:t>• Enforce a max 4-character password limit for fast demo and visualization.</a:t>
            </a:r>
          </a:p>
          <a:p>
            <a:r>
              <a:t>• Display:</a:t>
            </a:r>
          </a:p>
          <a:p>
            <a:r>
              <a:t>  - Number of attempts</a:t>
            </a:r>
          </a:p>
          <a:p>
            <a:r>
              <a:t>  - Time taken</a:t>
            </a:r>
          </a:p>
          <a:p>
            <a:r>
              <a:t>  - All guesses (with pagination)</a:t>
            </a:r>
          </a:p>
          <a:p>
            <a:r>
              <a:t>  - Results in a new tab for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Flask (Web Framework)</a:t>
            </a:r>
          </a:p>
          <a:p>
            <a:r>
              <a:t>• HTML, CSS (Frontend)</a:t>
            </a:r>
          </a:p>
          <a:p>
            <a:r>
              <a:t>• Jinja2 (for rendering templates)</a:t>
            </a:r>
          </a:p>
          <a:p>
            <a:r>
              <a:t>• itertools (for generating guesses)</a:t>
            </a:r>
          </a:p>
          <a:p>
            <a:r>
              <a:t>• UUID + sessions (to store and manage guesses)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Code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/start_attack route:</a:t>
            </a:r>
          </a:p>
          <a:p>
            <a:r>
              <a:t>  - Accepts POST form data</a:t>
            </a:r>
          </a:p>
          <a:p>
            <a:r>
              <a:t>  - Calls brute_force function</a:t>
            </a:r>
          </a:p>
          <a:p>
            <a:r>
              <a:t>  - Stores guesses with a unique session ID</a:t>
            </a:r>
          </a:p>
          <a:p>
            <a:r>
              <a:t>• /guesses route:</a:t>
            </a:r>
          </a:p>
          <a:p>
            <a:r>
              <a:t>  - Reads stored guesses</a:t>
            </a:r>
          </a:p>
          <a:p>
            <a:r>
              <a:t>  - Displays guesses with pagination</a:t>
            </a:r>
          </a:p>
          <a:p>
            <a:r>
              <a:t>• Brute force logic:</a:t>
            </a:r>
          </a:p>
          <a:p>
            <a:r>
              <a:t>  - Generates all combinations from 1 to 4 characters</a:t>
            </a:r>
          </a:p>
          <a:p>
            <a:r>
              <a:t>  - Stops when password match is found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Password input with 4-character limit (not mandatory)</a:t>
            </a:r>
          </a:p>
          <a:p>
            <a:r>
              <a:t>• Form opens results in a new tab</a:t>
            </a:r>
          </a:p>
          <a:p>
            <a:r>
              <a:t>• Pagination shows 100 guesses per page</a:t>
            </a:r>
          </a:p>
          <a:p>
            <a:r>
              <a:t>• Results include:</a:t>
            </a:r>
          </a:p>
          <a:p>
            <a:r>
              <a:t>  - Guessed password</a:t>
            </a:r>
          </a:p>
          <a:p>
            <a:r>
              <a:t>  - Attempts</a:t>
            </a:r>
          </a:p>
          <a:p>
            <a:r>
              <a:t>  - Time taken</a:t>
            </a:r>
          </a:p>
          <a:p>
            <a:r>
              <a:t>  - List of guesses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Educational tool to demonstrate password vulnerabilities</a:t>
            </a:r>
          </a:p>
          <a:p>
            <a:r>
              <a:t>• Cybersecurity awareness training</a:t>
            </a:r>
          </a:p>
          <a:p>
            <a:r>
              <a:t>• Ethical hacking demonstrations</a:t>
            </a:r>
          </a:p>
          <a:p>
            <a:r>
              <a:t>• Classroom/Workshop project on Python + Flask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difficulty levels (longer passwords, uppercase, symbols)</a:t>
            </a:r>
          </a:p>
          <a:p>
            <a:r>
              <a:t>• Visualize guesses with charts or animations</a:t>
            </a:r>
          </a:p>
          <a:p>
            <a:r>
              <a:t>• Add protection mechanisms like rate-limiting</a:t>
            </a:r>
          </a:p>
          <a:p>
            <a:r>
              <a:t>• Export guesses/results to PDF</a:t>
            </a:r>
          </a:p>
          <a:p>
            <a:r>
              <a:t>• User authentication &amp; save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