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09753-64CC-459B-BC1C-852B711CF7CC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DBA75-52FC-4313-94FD-5BD2F53CA8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2194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C49-445A-4513-BCF0-AE2040E5DF59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BE37302-6A6C-4CD4-ABCE-9D65E92F82BE}" type="slidenum">
              <a:rPr lang="nl-NL" smtClean="0"/>
              <a:t>‹#›</a:t>
            </a:fld>
            <a:endParaRPr lang="nl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12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C49-445A-4513-BCF0-AE2040E5DF59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7302-6A6C-4CD4-ABCE-9D65E92F82BE}" type="slidenum">
              <a:rPr lang="nl-NL" smtClean="0"/>
              <a:t>‹#›</a:t>
            </a:fld>
            <a:endParaRPr lang="nl-NL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86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C49-445A-4513-BCF0-AE2040E5DF59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7302-6A6C-4CD4-ABCE-9D65E92F82BE}" type="slidenum">
              <a:rPr lang="nl-NL" smtClean="0"/>
              <a:t>‹#›</a:t>
            </a:fld>
            <a:endParaRPr lang="nl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134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C49-445A-4513-BCF0-AE2040E5DF59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7302-6A6C-4CD4-ABCE-9D65E92F82BE}" type="slidenum">
              <a:rPr lang="nl-NL" smtClean="0"/>
              <a:t>‹#›</a:t>
            </a:fld>
            <a:endParaRPr lang="nl-N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67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C49-445A-4513-BCF0-AE2040E5DF59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7302-6A6C-4CD4-ABCE-9D65E92F82BE}" type="slidenum">
              <a:rPr lang="nl-NL" smtClean="0"/>
              <a:t>‹#›</a:t>
            </a:fld>
            <a:endParaRPr lang="nl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03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C49-445A-4513-BCF0-AE2040E5DF59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7302-6A6C-4CD4-ABCE-9D65E92F82BE}" type="slidenum">
              <a:rPr lang="nl-NL" smtClean="0"/>
              <a:t>‹#›</a:t>
            </a:fld>
            <a:endParaRPr lang="nl-NL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47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C49-445A-4513-BCF0-AE2040E5DF59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7302-6A6C-4CD4-ABCE-9D65E92F82BE}" type="slidenum">
              <a:rPr lang="nl-NL" smtClean="0"/>
              <a:t>‹#›</a:t>
            </a:fld>
            <a:endParaRPr lang="nl-NL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26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C49-445A-4513-BCF0-AE2040E5DF59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7302-6A6C-4CD4-ABCE-9D65E92F82BE}" type="slidenum">
              <a:rPr lang="nl-NL" smtClean="0"/>
              <a:t>‹#›</a:t>
            </a:fld>
            <a:endParaRPr lang="nl-NL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48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C49-445A-4513-BCF0-AE2040E5DF59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7302-6A6C-4CD4-ABCE-9D65E92F82B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613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C49-445A-4513-BCF0-AE2040E5DF59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7302-6A6C-4CD4-ABCE-9D65E92F82BE}" type="slidenum">
              <a:rPr lang="nl-NL" smtClean="0"/>
              <a:t>‹#›</a:t>
            </a:fld>
            <a:endParaRPr lang="nl-N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13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EA8FC49-445A-4513-BCF0-AE2040E5DF59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7302-6A6C-4CD4-ABCE-9D65E92F82BE}" type="slidenum">
              <a:rPr lang="nl-NL" smtClean="0"/>
              <a:t>‹#›</a:t>
            </a:fld>
            <a:endParaRPr lang="nl-N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59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8FC49-445A-4513-BCF0-AE2040E5DF59}" type="datetimeFigureOut">
              <a:rPr lang="nl-NL" smtClean="0"/>
              <a:t>20-7-2020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BE37302-6A6C-4CD4-ABCE-9D65E92F82BE}" type="slidenum">
              <a:rPr lang="nl-NL" smtClean="0"/>
              <a:t>‹#›</a:t>
            </a:fld>
            <a:endParaRPr lang="nl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70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atelli.nl/den-haa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ulianos.nl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AF9FF3-FEDA-4B0A-A9E3-0244DBC80928}"/>
              </a:ext>
            </a:extLst>
          </p:cNvPr>
          <p:cNvSpPr txBox="1"/>
          <p:nvPr/>
        </p:nvSpPr>
        <p:spPr>
          <a:xfrm>
            <a:off x="3329354" y="2659559"/>
            <a:ext cx="88626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/>
              <a:t>End Project </a:t>
            </a:r>
            <a:r>
              <a:rPr lang="nl-NL" sz="4400" dirty="0" err="1"/>
              <a:t>Capstone</a:t>
            </a:r>
            <a:endParaRPr lang="nl-NL" sz="4400" dirty="0"/>
          </a:p>
          <a:p>
            <a:r>
              <a:rPr lang="nl-NL" sz="4400" dirty="0"/>
              <a:t>       </a:t>
            </a:r>
            <a:r>
              <a:rPr lang="nl-NL" sz="2800" dirty="0" err="1"/>
              <a:t>By</a:t>
            </a:r>
            <a:r>
              <a:rPr lang="nl-NL" sz="2800" dirty="0"/>
              <a:t> Jan Barnhoorn</a:t>
            </a:r>
            <a:endParaRPr lang="nl-NL" sz="4400" dirty="0"/>
          </a:p>
        </p:txBody>
      </p:sp>
    </p:spTree>
    <p:extLst>
      <p:ext uri="{BB962C8B-B14F-4D97-AF65-F5344CB8AC3E}">
        <p14:creationId xmlns:p14="http://schemas.microsoft.com/office/powerpoint/2010/main" val="3229693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6CE1-5E8D-498F-9592-2132370C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Exploring</a:t>
            </a:r>
            <a:r>
              <a:rPr lang="nl-NL" dirty="0"/>
              <a:t> </a:t>
            </a:r>
            <a:r>
              <a:rPr lang="nl-NL" dirty="0" err="1"/>
              <a:t>surroudings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C67DDD-CDF6-42AB-B713-C5CBF9BF0A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58715" y="1645382"/>
            <a:ext cx="7981706" cy="467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65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6CE1-5E8D-498F-9592-2132370C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Exploring</a:t>
            </a:r>
            <a:r>
              <a:rPr lang="nl-NL" dirty="0"/>
              <a:t> </a:t>
            </a:r>
            <a:r>
              <a:rPr lang="nl-NL" dirty="0" err="1"/>
              <a:t>surroudings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C67DDD-CDF6-42AB-B713-C5CBF9BF0A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01330" y="1659449"/>
            <a:ext cx="7981706" cy="46710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8C04DA-2CEC-4896-A383-B7017E7D0825}"/>
              </a:ext>
            </a:extLst>
          </p:cNvPr>
          <p:cNvSpPr txBox="1"/>
          <p:nvPr/>
        </p:nvSpPr>
        <p:spPr>
          <a:xfrm>
            <a:off x="312097" y="2695923"/>
            <a:ext cx="32892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Fratelli, located in the </a:t>
            </a:r>
            <a:r>
              <a:rPr lang="en-US" dirty="0" err="1"/>
              <a:t>neighboorhoof</a:t>
            </a:r>
            <a:r>
              <a:rPr lang="en-US" dirty="0"/>
              <a:t> “</a:t>
            </a:r>
            <a:r>
              <a:rPr lang="en-US" dirty="0" err="1"/>
              <a:t>Voorhout</a:t>
            </a:r>
            <a:r>
              <a:rPr lang="en-US" dirty="0"/>
              <a:t>”:  </a:t>
            </a:r>
            <a:r>
              <a:rPr lang="en-US" u="sng" dirty="0">
                <a:hlinkClick r:id="rId3"/>
              </a:rPr>
              <a:t>https://www.fratelli.nl/den-haag/</a:t>
            </a:r>
            <a:r>
              <a:rPr lang="en-US" dirty="0"/>
              <a:t> </a:t>
            </a:r>
            <a:endParaRPr lang="nl-NL" dirty="0"/>
          </a:p>
          <a:p>
            <a:r>
              <a:rPr lang="en-US" dirty="0"/>
              <a:t>Giuliano’s, located in the </a:t>
            </a:r>
            <a:r>
              <a:rPr lang="en-US" dirty="0" err="1"/>
              <a:t>neighboorhood</a:t>
            </a:r>
            <a:r>
              <a:rPr lang="en-US" dirty="0"/>
              <a:t> “</a:t>
            </a:r>
            <a:r>
              <a:rPr lang="en-US" dirty="0" err="1"/>
              <a:t>Zeeheldenkwartier</a:t>
            </a:r>
            <a:r>
              <a:rPr lang="en-US" dirty="0"/>
              <a:t>“ : </a:t>
            </a:r>
            <a:r>
              <a:rPr lang="en-US" u="sng" dirty="0">
                <a:hlinkClick r:id="rId4"/>
              </a:rPr>
              <a:t>http://giulianos.nl/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45453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6CE1-5E8D-498F-9592-2132370C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Exploring</a:t>
            </a:r>
            <a:r>
              <a:rPr lang="nl-NL" dirty="0"/>
              <a:t> </a:t>
            </a:r>
            <a:r>
              <a:rPr lang="nl-NL" dirty="0" err="1"/>
              <a:t>surroudings</a:t>
            </a: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E07383-5C02-4A15-82FC-F3A64235B7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20422" y="1533118"/>
            <a:ext cx="8460008" cy="532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00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6CE1-5E8D-498F-9592-2132370C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A52EA8-ED06-4F17-BF6A-6A33F69D4753}"/>
              </a:ext>
            </a:extLst>
          </p:cNvPr>
          <p:cNvSpPr txBox="1"/>
          <p:nvPr/>
        </p:nvSpPr>
        <p:spPr>
          <a:xfrm>
            <a:off x="900332" y="1853754"/>
            <a:ext cx="5022167" cy="39703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9375">
                <a:schemeClr val="accent5">
                  <a:lumMod val="60000"/>
                  <a:lumOff val="40000"/>
                </a:schemeClr>
              </a:gs>
              <a:gs pos="28000">
                <a:schemeClr val="accent5">
                  <a:lumMod val="75000"/>
                </a:schemeClr>
              </a:gs>
              <a:gs pos="83000">
                <a:schemeClr val="accent4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The most </a:t>
            </a:r>
            <a:r>
              <a:rPr lang="en-US" dirty="0" err="1"/>
              <a:t>inhabitated</a:t>
            </a:r>
            <a:r>
              <a:rPr lang="en-US" dirty="0"/>
              <a:t> </a:t>
            </a:r>
            <a:r>
              <a:rPr lang="en-US" dirty="0" err="1"/>
              <a:t>neughboorhoods</a:t>
            </a:r>
            <a:r>
              <a:rPr lang="en-US" dirty="0"/>
              <a:t> are the following 10:</a:t>
            </a:r>
            <a:endParaRPr lang="nl-NL" dirty="0"/>
          </a:p>
          <a:p>
            <a:r>
              <a:rPr lang="en-US" dirty="0"/>
              <a:t> </a:t>
            </a:r>
            <a:endParaRPr lang="nl-NL" dirty="0"/>
          </a:p>
          <a:p>
            <a:r>
              <a:rPr lang="nl-NL" dirty="0"/>
              <a:t>Leyenburg,</a:t>
            </a:r>
          </a:p>
          <a:p>
            <a:r>
              <a:rPr lang="nl-NL" dirty="0"/>
              <a:t>Schilderbuurt-West , </a:t>
            </a:r>
          </a:p>
          <a:p>
            <a:r>
              <a:rPr lang="nl-NL" dirty="0"/>
              <a:t>Houtwijk, </a:t>
            </a:r>
          </a:p>
          <a:p>
            <a:r>
              <a:rPr lang="nl-NL" dirty="0"/>
              <a:t>Zeeheldenkwartier,</a:t>
            </a:r>
          </a:p>
          <a:p>
            <a:r>
              <a:rPr lang="nl-NL" dirty="0"/>
              <a:t>Laakkwartier- Oost, </a:t>
            </a:r>
          </a:p>
          <a:p>
            <a:r>
              <a:rPr lang="nl-NL" dirty="0"/>
              <a:t>Valkenboskwartier,</a:t>
            </a:r>
          </a:p>
          <a:p>
            <a:r>
              <a:rPr lang="nl-NL" dirty="0"/>
              <a:t>Dreven en Gaarden,</a:t>
            </a:r>
          </a:p>
          <a:p>
            <a:r>
              <a:rPr lang="nl-NL" dirty="0"/>
              <a:t>Schilderbuurt- Noord,</a:t>
            </a:r>
          </a:p>
          <a:p>
            <a:r>
              <a:rPr lang="nl-NL" dirty="0"/>
              <a:t>Statenkwartier,</a:t>
            </a:r>
          </a:p>
          <a:p>
            <a:r>
              <a:rPr lang="nl-NL" dirty="0"/>
              <a:t>Hoge Veld.</a:t>
            </a:r>
          </a:p>
          <a:p>
            <a:endParaRPr lang="nl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91925-54F5-445B-8A1D-9509404BE9D9}"/>
              </a:ext>
            </a:extLst>
          </p:cNvPr>
          <p:cNvSpPr txBox="1"/>
          <p:nvPr/>
        </p:nvSpPr>
        <p:spPr>
          <a:xfrm>
            <a:off x="6269503" y="1853754"/>
            <a:ext cx="5022167" cy="39703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9375">
                <a:schemeClr val="accent5">
                  <a:lumMod val="60000"/>
                  <a:lumOff val="40000"/>
                </a:schemeClr>
              </a:gs>
              <a:gs pos="28000">
                <a:schemeClr val="accent5">
                  <a:lumMod val="75000"/>
                </a:schemeClr>
              </a:gs>
              <a:gs pos="83000">
                <a:schemeClr val="accent4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Based on the density per m2 the most </a:t>
            </a:r>
            <a:r>
              <a:rPr lang="en-US" dirty="0" err="1"/>
              <a:t>interresting</a:t>
            </a:r>
            <a:r>
              <a:rPr lang="en-US" dirty="0"/>
              <a:t> </a:t>
            </a:r>
            <a:r>
              <a:rPr lang="en-US" dirty="0" err="1"/>
              <a:t>neighboorhoods</a:t>
            </a:r>
            <a:r>
              <a:rPr lang="en-US" dirty="0"/>
              <a:t> are:</a:t>
            </a:r>
            <a:endParaRPr lang="nl-NL" dirty="0"/>
          </a:p>
          <a:p>
            <a:r>
              <a:rPr lang="en-US" dirty="0"/>
              <a:t> </a:t>
            </a:r>
            <a:endParaRPr lang="nl-NL" dirty="0"/>
          </a:p>
          <a:p>
            <a:r>
              <a:rPr lang="nl-NL" dirty="0"/>
              <a:t>Schilderbuurt-West,</a:t>
            </a:r>
          </a:p>
          <a:p>
            <a:r>
              <a:rPr lang="nl-NL" dirty="0"/>
              <a:t>Transvaalkwartier-Noort,</a:t>
            </a:r>
          </a:p>
          <a:p>
            <a:r>
              <a:rPr lang="nl-NL" dirty="0"/>
              <a:t>Oostbroek-Zuid,</a:t>
            </a:r>
          </a:p>
          <a:p>
            <a:r>
              <a:rPr lang="nl-NL" dirty="0"/>
              <a:t>Schilderbuurt-Noord,</a:t>
            </a:r>
          </a:p>
          <a:p>
            <a:r>
              <a:rPr lang="nl-NL" dirty="0"/>
              <a:t>Schilderbuurt-Oost,</a:t>
            </a:r>
          </a:p>
          <a:p>
            <a:r>
              <a:rPr lang="nl-NL" dirty="0"/>
              <a:t>Laakkwartier-Oost,</a:t>
            </a:r>
          </a:p>
          <a:p>
            <a:r>
              <a:rPr lang="nl-NL" dirty="0"/>
              <a:t>Transvaalkwartier-Zuid,</a:t>
            </a:r>
          </a:p>
          <a:p>
            <a:r>
              <a:rPr lang="nl-NL" dirty="0"/>
              <a:t>Oostbroek-Noord,</a:t>
            </a:r>
          </a:p>
          <a:p>
            <a:r>
              <a:rPr lang="nl-NL" dirty="0"/>
              <a:t>Transvaalkwartier,</a:t>
            </a:r>
          </a:p>
          <a:p>
            <a:r>
              <a:rPr lang="nl-NL" dirty="0"/>
              <a:t>Rustenburg.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18625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6CE1-5E8D-498F-9592-2132370C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Recommendation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EEE0E0-0310-4FEE-8B9B-03555698F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176" y="1660281"/>
            <a:ext cx="8093904" cy="4705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1B6B84-50EF-495F-8360-54F7BBCE0EC8}"/>
              </a:ext>
            </a:extLst>
          </p:cNvPr>
          <p:cNvSpPr txBox="1"/>
          <p:nvPr/>
        </p:nvSpPr>
        <p:spPr>
          <a:xfrm>
            <a:off x="531574" y="2269866"/>
            <a:ext cx="659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Laakkwartier</a:t>
            </a:r>
          </a:p>
        </p:txBody>
      </p:sp>
    </p:spTree>
    <p:extLst>
      <p:ext uri="{BB962C8B-B14F-4D97-AF65-F5344CB8AC3E}">
        <p14:creationId xmlns:p14="http://schemas.microsoft.com/office/powerpoint/2010/main" val="311874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33B18-0551-48DC-9D5C-399968F97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2420"/>
            <a:ext cx="9603275" cy="1049235"/>
          </a:xfrm>
        </p:spPr>
        <p:txBody>
          <a:bodyPr/>
          <a:lstStyle/>
          <a:p>
            <a:r>
              <a:rPr lang="nl-NL" dirty="0"/>
              <a:t>Data 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CF4538-CD4D-47DF-9A8E-2CB8D8E08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347" y="1059766"/>
            <a:ext cx="8899074" cy="473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8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33B18-0551-48DC-9D5C-399968F97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2420"/>
            <a:ext cx="9603275" cy="1049235"/>
          </a:xfrm>
        </p:spPr>
        <p:txBody>
          <a:bodyPr/>
          <a:lstStyle/>
          <a:p>
            <a:r>
              <a:rPr lang="nl-NL" dirty="0"/>
              <a:t>Data sources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AFFCEA-63EE-438B-B44B-3E22702B0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015" y="1276986"/>
            <a:ext cx="8747970" cy="430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1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33B18-0551-48DC-9D5C-399968F97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2420"/>
            <a:ext cx="9603275" cy="1049235"/>
          </a:xfrm>
        </p:spPr>
        <p:txBody>
          <a:bodyPr/>
          <a:lstStyle/>
          <a:p>
            <a:r>
              <a:rPr lang="nl-NL" dirty="0"/>
              <a:t>Data 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6CAC11-972A-4001-A8BD-95577946E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523" y="1038994"/>
            <a:ext cx="8466604" cy="478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0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F4583-5F48-4A65-A91A-4DB1E5192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cleansing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2EA80-D653-4EC4-BFB7-2D4DFEE0F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Using R code</a:t>
            </a:r>
          </a:p>
          <a:p>
            <a:r>
              <a:rPr lang="nl-NL" dirty="0"/>
              <a:t>Drop </a:t>
            </a:r>
            <a:r>
              <a:rPr lang="nl-NL" dirty="0" err="1"/>
              <a:t>tables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CBR</a:t>
            </a:r>
          </a:p>
          <a:p>
            <a:r>
              <a:rPr lang="nl-NL" dirty="0" err="1"/>
              <a:t>Add</a:t>
            </a:r>
            <a:r>
              <a:rPr lang="nl-NL" dirty="0"/>
              <a:t> Buurten namen</a:t>
            </a:r>
          </a:p>
          <a:p>
            <a:r>
              <a:rPr lang="nl-NL" dirty="0"/>
              <a:t>Get </a:t>
            </a:r>
            <a:r>
              <a:rPr lang="nl-NL" dirty="0" err="1"/>
              <a:t>coordinates</a:t>
            </a:r>
            <a:endParaRPr lang="nl-NL" dirty="0"/>
          </a:p>
          <a:p>
            <a:r>
              <a:rPr lang="nl-NL" dirty="0"/>
              <a:t>Make a JSON file</a:t>
            </a:r>
          </a:p>
          <a:p>
            <a:r>
              <a:rPr lang="nl-NL" dirty="0"/>
              <a:t>Filter on The Hague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435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6CE1-5E8D-498F-9592-2132370C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analyses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9AE537-881A-4900-A973-87C1AEABAD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98392" y="1329136"/>
            <a:ext cx="9142029" cy="448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6CE1-5E8D-498F-9592-2132370C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analyses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E562F4-21F6-4DB9-81B0-749E1D081F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071" y="1329136"/>
            <a:ext cx="5309455" cy="379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6CE1-5E8D-498F-9592-2132370C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analyses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DF4FE-11C9-41F7-AB40-D8BD307170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7549" y="1409691"/>
            <a:ext cx="10584229" cy="493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63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6CE1-5E8D-498F-9592-2132370C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analyses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DF4FE-11C9-41F7-AB40-D8BD307170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7549" y="1409691"/>
            <a:ext cx="10584229" cy="493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16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5A32BA6726FF4DB7CCDB917243EF43" ma:contentTypeVersion="9" ma:contentTypeDescription="Create a new document." ma:contentTypeScope="" ma:versionID="7fa40729ae6e2cda55a3e714dd12c89a">
  <xsd:schema xmlns:xsd="http://www.w3.org/2001/XMLSchema" xmlns:xs="http://www.w3.org/2001/XMLSchema" xmlns:p="http://schemas.microsoft.com/office/2006/metadata/properties" xmlns:ns3="3bac472f-5c13-4368-9b8b-046daf704083" targetNamespace="http://schemas.microsoft.com/office/2006/metadata/properties" ma:root="true" ma:fieldsID="194d57133a9d967153d382d878e3b033" ns3:_="">
    <xsd:import namespace="3bac472f-5c13-4368-9b8b-046daf7040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ac472f-5c13-4368-9b8b-046daf7040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FD3562-44CF-446E-8877-AAB2100512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ac472f-5c13-4368-9b8b-046daf7040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885136-9A74-401C-8BC2-5FE945185E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E76E71-CCD1-4B93-B73A-9520704F19C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</TotalTime>
  <Words>155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Gallery</vt:lpstr>
      <vt:lpstr>PowerPoint Presentation</vt:lpstr>
      <vt:lpstr>Data sources</vt:lpstr>
      <vt:lpstr>Data sources</vt:lpstr>
      <vt:lpstr>Data sources</vt:lpstr>
      <vt:lpstr>Data cleansing</vt:lpstr>
      <vt:lpstr>Data analyses</vt:lpstr>
      <vt:lpstr>Data analyses</vt:lpstr>
      <vt:lpstr>Data analyses</vt:lpstr>
      <vt:lpstr>Data analyses</vt:lpstr>
      <vt:lpstr>Exploring surroudings</vt:lpstr>
      <vt:lpstr>Exploring surroudings</vt:lpstr>
      <vt:lpstr>Exploring surroudings</vt:lpstr>
      <vt:lpstr>conclusion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Barnhoorn, J. (Jan)</dc:creator>
  <cp:lastModifiedBy>Barnhoorn, J. (Jan)</cp:lastModifiedBy>
  <cp:revision>2</cp:revision>
  <dcterms:created xsi:type="dcterms:W3CDTF">2020-07-20T17:49:46Z</dcterms:created>
  <dcterms:modified xsi:type="dcterms:W3CDTF">2020-07-20T18:01:14Z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0x010100955A32BA6726FF4DB7CCDB917243EF43</vt:lpwstr>
  </property>
</Properties>
</file>