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6AFC-DE95-4133-A35C-EDBC1A880AB7}" type="datetimeFigureOut">
              <a:rPr lang="de-DE" smtClean="0"/>
              <a:t>21.06.10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E89B-E90F-48FA-9446-AFF1180C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85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D28F-DE8D-4B54-B2A4-8F1E5485F678}" type="datetimeFigureOut">
              <a:rPr lang="de-DE" smtClean="0"/>
              <a:t>21.06.10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6157-27A5-4EC0-BD2F-B716B58AFA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1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 userDrawn="1"/>
        </p:nvSpPr>
        <p:spPr>
          <a:xfrm>
            <a:off x="827584" y="4941168"/>
            <a:ext cx="1944216" cy="36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>
                <a:solidFill>
                  <a:schemeClr val="bg1"/>
                </a:solidFill>
              </a:rPr>
              <a:t>Präsentation von:</a:t>
            </a:r>
            <a:endParaRPr lang="de-DE" sz="1800" b="1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093296"/>
            <a:ext cx="2971428" cy="5786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4096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5222137"/>
            <a:ext cx="1872208" cy="1303207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Vorname1 Name2</a:t>
            </a:r>
          </a:p>
          <a:p>
            <a:r>
              <a:rPr lang="de-DE" dirty="0" smtClean="0"/>
              <a:t>Vorname2 Name2</a:t>
            </a:r>
          </a:p>
        </p:txBody>
      </p:sp>
    </p:spTree>
    <p:extLst>
      <p:ext uri="{BB962C8B-B14F-4D97-AF65-F5344CB8AC3E}">
        <p14:creationId xmlns:p14="http://schemas.microsoft.com/office/powerpoint/2010/main" val="233050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  <a:lvl2pPr>
              <a:defRPr>
                <a:solidFill>
                  <a:srgbClr val="66666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21.06.10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85C1-E054-4D20-8D18-123053643667}" type="datetime1">
              <a:rPr lang="de-DE" smtClean="0"/>
              <a:t>21.06.10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SmartArt-Platzhalter 12"/>
          <p:cNvSpPr>
            <a:spLocks noGrp="1"/>
          </p:cNvSpPr>
          <p:nvPr>
            <p:ph type="dgm" sz="quarter" idx="13" hasCustomPrompt="1"/>
          </p:nvPr>
        </p:nvSpPr>
        <p:spPr>
          <a:xfrm>
            <a:off x="250825" y="2133600"/>
            <a:ext cx="8642350" cy="417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Smart Art Grafik einsetzen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53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573016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290962"/>
            <a:ext cx="7772400" cy="42607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4244280" cy="4381947"/>
          </a:xfrm>
        </p:spPr>
        <p:txBody>
          <a:bodyPr/>
          <a:lstStyle>
            <a:lvl1pPr>
              <a:defRPr sz="2800">
                <a:solidFill>
                  <a:srgbClr val="666666"/>
                </a:solidFill>
              </a:defRPr>
            </a:lvl1pPr>
            <a:lvl2pPr>
              <a:defRPr sz="24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244280" cy="4381947"/>
          </a:xfrm>
        </p:spPr>
        <p:txBody>
          <a:bodyPr/>
          <a:lstStyle>
            <a:lvl1pPr>
              <a:defRPr sz="2800">
                <a:solidFill>
                  <a:srgbClr val="666666"/>
                </a:solidFill>
              </a:defRPr>
            </a:lvl1pPr>
            <a:lvl2pPr>
              <a:defRPr sz="24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540-F301-4AAA-B9BE-6B5343DB5999}" type="datetime1">
              <a:rPr lang="de-DE" smtClean="0"/>
              <a:t>21.06.10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03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916832"/>
            <a:ext cx="4248472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358032"/>
            <a:ext cx="4245868" cy="3951288"/>
          </a:xfr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916832"/>
            <a:ext cx="4247455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880"/>
            <a:ext cx="4247455" cy="3951288"/>
          </a:xfr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AD8A-AB67-4348-9C59-3A9BC1941B05}" type="datetime1">
              <a:rPr lang="de-DE" smtClean="0"/>
              <a:t>21.06.10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82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C8E0-5EDF-4E54-937C-6D446878EAB2}" type="datetime1">
              <a:rPr lang="de-DE" smtClean="0"/>
              <a:t>21.06.10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321399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72231"/>
            <a:ext cx="5245422" cy="5637089"/>
          </a:xfrm>
        </p:spPr>
        <p:txBody>
          <a:bodyPr/>
          <a:lstStyle>
            <a:lvl1pPr>
              <a:defRPr sz="3200">
                <a:solidFill>
                  <a:schemeClr val="accent3"/>
                </a:solidFill>
              </a:defRPr>
            </a:lvl1pPr>
            <a:lvl2pPr>
              <a:defRPr sz="28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000">
                <a:solidFill>
                  <a:schemeClr val="accent3"/>
                </a:solidFill>
              </a:defRPr>
            </a:lvl4pPr>
            <a:lvl5pPr>
              <a:defRPr sz="20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762273"/>
            <a:ext cx="3213993" cy="45470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439-3F0B-4106-A7E4-BDA5D84A598A}" type="datetime1">
              <a:rPr lang="de-DE" smtClean="0"/>
              <a:t>21.06.10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2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784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75436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7231-B27A-4EB8-BC54-F1831FE51C5D}" type="datetime1">
              <a:rPr lang="de-DE" smtClean="0"/>
              <a:t>21.06.10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060848"/>
            <a:ext cx="864096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12160" y="260648"/>
            <a:ext cx="170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470E-7200-473E-A230-86DA16D6F5D7}" type="datetime1">
              <a:rPr lang="de-DE" smtClean="0"/>
              <a:pPr/>
              <a:t>21.06.10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99792" y="630932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368" y="260648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EC5E-2629-4254-9BA2-F16E4B316C7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 mit 12 Zacken 5"/>
          <p:cNvSpPr/>
          <p:nvPr/>
        </p:nvSpPr>
        <p:spPr>
          <a:xfrm rot="1257234">
            <a:off x="6439359" y="117020"/>
            <a:ext cx="2430982" cy="2245607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Ab dem 2. Semester</a:t>
            </a:r>
            <a:endParaRPr lang="de-DE" sz="20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1362075"/>
          </a:xfrm>
        </p:spPr>
        <p:txBody>
          <a:bodyPr>
            <a:noAutofit/>
          </a:bodyPr>
          <a:lstStyle/>
          <a:p>
            <a:r>
              <a:rPr lang="de-DE" sz="11000" dirty="0" err="1" smtClean="0"/>
              <a:t>Webday</a:t>
            </a:r>
            <a:r>
              <a:rPr lang="de-DE" sz="11000" dirty="0" smtClean="0"/>
              <a:t> II</a:t>
            </a:r>
            <a:endParaRPr lang="de-DE" sz="11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576" y="2348880"/>
            <a:ext cx="7772400" cy="426070"/>
          </a:xfrm>
        </p:spPr>
        <p:txBody>
          <a:bodyPr>
            <a:noAutofit/>
          </a:bodyPr>
          <a:lstStyle/>
          <a:p>
            <a:r>
              <a:rPr lang="de-DE" sz="3600" dirty="0" smtClean="0"/>
              <a:t>In einem Tag zum .NET Webentwickler</a:t>
            </a:r>
            <a:endParaRPr lang="de-DE" sz="360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0040" y="3723010"/>
            <a:ext cx="7772400" cy="426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02.07.2010</a:t>
            </a:r>
            <a:r>
              <a:rPr lang="de-DE" sz="3600" dirty="0" smtClean="0"/>
              <a:t>	10:00 </a:t>
            </a:r>
            <a:r>
              <a:rPr lang="en-US" sz="3600" dirty="0" smtClean="0"/>
              <a:t>–</a:t>
            </a:r>
            <a:r>
              <a:rPr lang="de-DE" sz="3600" dirty="0" smtClean="0"/>
              <a:t> </a:t>
            </a:r>
            <a:r>
              <a:rPr lang="de-DE" sz="3600" dirty="0" smtClean="0"/>
              <a:t>13:</a:t>
            </a:r>
            <a:r>
              <a:rPr lang="de-DE" sz="3600" dirty="0" smtClean="0"/>
              <a:t>00 </a:t>
            </a:r>
            <a:r>
              <a:rPr lang="de-DE" sz="3600" dirty="0" smtClean="0"/>
              <a:t>Uhr  R 363</a:t>
            </a:r>
            <a:endParaRPr lang="de-DE" sz="3600" dirty="0" smtClean="0"/>
          </a:p>
          <a:p>
            <a:r>
              <a:rPr lang="de-DE" sz="3600" dirty="0" smtClean="0"/>
              <a:t>Alles über WCF WebServices + </a:t>
            </a:r>
            <a:r>
              <a:rPr lang="de-DE" sz="3600" dirty="0" err="1" smtClean="0"/>
              <a:t>Sql</a:t>
            </a:r>
            <a:r>
              <a:rPr lang="de-DE" sz="3600" dirty="0" smtClean="0"/>
              <a:t> Server</a:t>
            </a:r>
            <a:endParaRPr lang="de-DE" sz="3600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755576" y="4380736"/>
            <a:ext cx="7772400" cy="426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 smtClean="0"/>
              <a:t>Infos unter www.stnc.de/events/stuttgart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8950225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S2010Vorlage">
  <a:themeElements>
    <a:clrScheme name="VS 2010">
      <a:dk1>
        <a:srgbClr val="141517"/>
      </a:dk1>
      <a:lt1>
        <a:srgbClr val="F1F2F5"/>
      </a:lt1>
      <a:dk2>
        <a:srgbClr val="656F8D"/>
      </a:dk2>
      <a:lt2>
        <a:srgbClr val="D9DADE"/>
      </a:lt2>
      <a:accent1>
        <a:srgbClr val="806CAF"/>
      </a:accent1>
      <a:accent2>
        <a:srgbClr val="260A5E"/>
      </a:accent2>
      <a:accent3>
        <a:srgbClr val="666666"/>
      </a:accent3>
      <a:accent4>
        <a:srgbClr val="3A4658"/>
      </a:accent4>
      <a:accent5>
        <a:srgbClr val="7DB9C5"/>
      </a:accent5>
      <a:accent6>
        <a:srgbClr val="B7CCE3"/>
      </a:accent6>
      <a:hlink>
        <a:srgbClr val="260A5E"/>
      </a:hlink>
      <a:folHlink>
        <a:srgbClr val="423C95"/>
      </a:folHlink>
    </a:clrScheme>
    <a:fontScheme name="VS 2010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VS2010Vorlage</Template>
  <TotalTime>2</TotalTime>
  <Words>22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VS2010Vorlage</vt:lpstr>
      <vt:lpstr>Webday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sschuetze</dc:creator>
  <cp:lastModifiedBy>Jan-Cornelius Molnar</cp:lastModifiedBy>
  <cp:revision>5</cp:revision>
  <dcterms:created xsi:type="dcterms:W3CDTF">2010-03-09T07:59:41Z</dcterms:created>
  <dcterms:modified xsi:type="dcterms:W3CDTF">2010-06-21T19:49:57Z</dcterms:modified>
</cp:coreProperties>
</file>