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01F4574A-98EA-41A8-8555-820EEFB6A486}">
          <p14:sldIdLst>
            <p14:sldId id="258"/>
          </p14:sldIdLst>
        </p14:section>
        <p14:section name="目錄" id="{79D7EFA7-A4A5-4686-AEA1-9C54274464D2}">
          <p14:sldIdLst>
            <p14:sldId id="260"/>
          </p14:sldIdLst>
        </p14:section>
        <p14:section name="開始使用" id="{EBAF139E-64B1-4E11-B782-A6E97B77F23A}">
          <p14:sldIdLst>
            <p14:sldId id="261"/>
            <p14:sldId id="262"/>
            <p14:sldId id="263"/>
            <p14:sldId id="264"/>
            <p14:sldId id="265"/>
            <p14:sldId id="266"/>
            <p14:sldId id="268"/>
          </p14:sldIdLst>
        </p14:section>
        <p14:section name="角色權限" id="{FCF98769-7309-446B-A08A-35AE9E417BEE}">
          <p14:sldIdLst>
            <p14:sldId id="267"/>
          </p14:sldIdLst>
        </p14:section>
        <p14:section name="功能說明-導覽列" id="{CDB77CB1-F01E-44BA-B35B-BBD3CAC4572E}">
          <p14:sldIdLst>
            <p14:sldId id="269"/>
            <p14:sldId id="270"/>
          </p14:sldIdLst>
        </p14:section>
        <p14:section name="功能說明-群組訊息" id="{C485EBB2-FB35-4116-BE9D-4AE97B2FC763}">
          <p14:sldIdLst>
            <p14:sldId id="271"/>
            <p14:sldId id="272"/>
            <p14:sldId id="273"/>
            <p14:sldId id="274"/>
          </p14:sldIdLst>
        </p14:section>
        <p14:section name="功能說明-下載專區" id="{87839062-C28B-414E-8421-FF95B0BF2388}">
          <p14:sldIdLst>
            <p14:sldId id="275"/>
          </p14:sldIdLst>
        </p14:section>
        <p14:section name="功能說明-公司管理" id="{E0EE6141-6CB9-4C3F-B34C-5B751CE83A1A}">
          <p14:sldIdLst>
            <p14:sldId id="276"/>
            <p14:sldId id="277"/>
            <p14:sldId id="278"/>
          </p14:sldIdLst>
        </p14:section>
        <p14:section name="功能說明-成員管理" id="{34F65607-714C-4C5E-B84D-14F15BE1A751}">
          <p14:sldIdLst>
            <p14:sldId id="279"/>
            <p14:sldId id="280"/>
            <p14:sldId id="281"/>
          </p14:sldIdLst>
        </p14:section>
        <p14:section name="功能說明-儲存設定" id="{CC30092B-2C9E-4301-A1A4-951D9C8A31E9}">
          <p14:sldIdLst>
            <p14:sldId id="282"/>
            <p14:sldId id="283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F6F6F6"/>
    <a:srgbClr val="FFFFFF"/>
    <a:srgbClr val="DDDDDD"/>
    <a:srgbClr val="008ED2"/>
    <a:srgbClr val="006393"/>
    <a:srgbClr val="00B681"/>
    <a:srgbClr val="0076D7"/>
    <a:srgbClr val="4DB0E0"/>
    <a:srgbClr val="007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7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DF108A5-E9A7-4384-9FA3-7B4714B679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B1C3848-BAA2-41BD-A297-C71F1A3393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CB370-6F5E-482B-8A6E-C17475A0DCEA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45670B9-B3AA-4126-B2F4-BE31AA96DD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BE14F1D-8A97-41DD-BA6B-66B531E14B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CEEEB-27F9-4BD2-9246-4ABA01D7A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21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8F312-375B-4654-8BB8-9A64FEE25FEA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4C58E-EE5F-4041-9789-0032BBCD19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1388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2278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24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21F0B41-5AC3-4EFC-9129-958708DEB318}"/>
              </a:ext>
            </a:extLst>
          </p:cNvPr>
          <p:cNvSpPr/>
          <p:nvPr userDrawn="1"/>
        </p:nvSpPr>
        <p:spPr>
          <a:xfrm>
            <a:off x="0" y="0"/>
            <a:ext cx="6858000" cy="771525"/>
          </a:xfrm>
          <a:prstGeom prst="rect">
            <a:avLst/>
          </a:prstGeom>
          <a:solidFill>
            <a:srgbClr val="007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F67E2-7CCF-4E1A-B987-1D2B82289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448097"/>
            <a:ext cx="1543050" cy="527403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4DB0E0"/>
                </a:solidFill>
              </a:defRPr>
            </a:lvl1pPr>
          </a:lstStyle>
          <a:p>
            <a:fld id="{566CA620-B61D-4D7A-9595-14EB9DAB1C7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ED283D72-8F57-4DF2-91CD-EBE0DDA552DC}"/>
              </a:ext>
            </a:extLst>
          </p:cNvPr>
          <p:cNvSpPr/>
          <p:nvPr userDrawn="1"/>
        </p:nvSpPr>
        <p:spPr>
          <a:xfrm>
            <a:off x="-12695" y="-2"/>
            <a:ext cx="3522947" cy="771526"/>
          </a:xfrm>
          <a:custGeom>
            <a:avLst/>
            <a:gdLst>
              <a:gd name="connsiteX0" fmla="*/ 0 w 3522947"/>
              <a:gd name="connsiteY0" fmla="*/ 0 h 771526"/>
              <a:gd name="connsiteX1" fmla="*/ 3137184 w 3522947"/>
              <a:gd name="connsiteY1" fmla="*/ 0 h 771526"/>
              <a:gd name="connsiteX2" fmla="*/ 3522947 w 3522947"/>
              <a:gd name="connsiteY2" fmla="*/ 385763 h 771526"/>
              <a:gd name="connsiteX3" fmla="*/ 3522946 w 3522947"/>
              <a:gd name="connsiteY3" fmla="*/ 385763 h 771526"/>
              <a:gd name="connsiteX4" fmla="*/ 3137183 w 3522947"/>
              <a:gd name="connsiteY4" fmla="*/ 771526 h 771526"/>
              <a:gd name="connsiteX5" fmla="*/ 0 w 3522947"/>
              <a:gd name="connsiteY5" fmla="*/ 771525 h 771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2947" h="771526">
                <a:moveTo>
                  <a:pt x="0" y="0"/>
                </a:moveTo>
                <a:lnTo>
                  <a:pt x="3137184" y="0"/>
                </a:lnTo>
                <a:cubicBezTo>
                  <a:pt x="3350235" y="0"/>
                  <a:pt x="3522947" y="172712"/>
                  <a:pt x="3522947" y="385763"/>
                </a:cubicBezTo>
                <a:lnTo>
                  <a:pt x="3522946" y="385763"/>
                </a:lnTo>
                <a:cubicBezTo>
                  <a:pt x="3522946" y="598814"/>
                  <a:pt x="3350234" y="771526"/>
                  <a:pt x="3137183" y="771526"/>
                </a:cubicBezTo>
                <a:lnTo>
                  <a:pt x="0" y="771525"/>
                </a:lnTo>
                <a:close/>
              </a:path>
            </a:pathLst>
          </a:custGeom>
          <a:solidFill>
            <a:srgbClr val="00B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5A6C291-7429-46A3-A278-66383A3A43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03" y="-20659"/>
            <a:ext cx="2946551" cy="812842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883A2A58-1949-4347-A04C-83F79B136C90}"/>
              </a:ext>
            </a:extLst>
          </p:cNvPr>
          <p:cNvCxnSpPr>
            <a:cxnSpLocks/>
          </p:cNvCxnSpPr>
          <p:nvPr userDrawn="1"/>
        </p:nvCxnSpPr>
        <p:spPr>
          <a:xfrm>
            <a:off x="495300" y="9708096"/>
            <a:ext cx="2404415" cy="0"/>
          </a:xfrm>
          <a:prstGeom prst="line">
            <a:avLst/>
          </a:prstGeom>
          <a:ln w="19050">
            <a:solidFill>
              <a:srgbClr val="4DB0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2DC0BF6-01CD-431A-B194-14B2FF474988}"/>
              </a:ext>
            </a:extLst>
          </p:cNvPr>
          <p:cNvCxnSpPr>
            <a:cxnSpLocks/>
          </p:cNvCxnSpPr>
          <p:nvPr userDrawn="1"/>
        </p:nvCxnSpPr>
        <p:spPr>
          <a:xfrm>
            <a:off x="3980152" y="9708096"/>
            <a:ext cx="2404415" cy="0"/>
          </a:xfrm>
          <a:prstGeom prst="line">
            <a:avLst/>
          </a:prstGeom>
          <a:ln w="19050">
            <a:solidFill>
              <a:srgbClr val="4DB0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85999B0B-5D69-45CB-9B7E-4CEFD52047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43751" y="145695"/>
            <a:ext cx="2893446" cy="4801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 algn="r">
              <a:buNone/>
              <a:defRPr lang="zh-TW" altLang="en-US" sz="2800" spc="600" dirty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0" lvl="0" algn="just" defTabSz="45720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921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B29EBFE-D4D6-4F2C-9767-ABFECE6A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448097"/>
            <a:ext cx="1543050" cy="527403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4DB0E0"/>
                </a:solidFill>
              </a:defRPr>
            </a:lvl1pPr>
          </a:lstStyle>
          <a:p>
            <a:fld id="{566CA620-B61D-4D7A-9595-14EB9DAB1C7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15DBD455-9034-4FD3-AF4B-77B6EFA87941}"/>
              </a:ext>
            </a:extLst>
          </p:cNvPr>
          <p:cNvCxnSpPr>
            <a:cxnSpLocks/>
          </p:cNvCxnSpPr>
          <p:nvPr userDrawn="1"/>
        </p:nvCxnSpPr>
        <p:spPr>
          <a:xfrm>
            <a:off x="495300" y="9708096"/>
            <a:ext cx="2404415" cy="0"/>
          </a:xfrm>
          <a:prstGeom prst="line">
            <a:avLst/>
          </a:prstGeom>
          <a:ln w="19050">
            <a:solidFill>
              <a:srgbClr val="4DB0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A05245EB-725D-4638-949A-EE9AD7F04A8C}"/>
              </a:ext>
            </a:extLst>
          </p:cNvPr>
          <p:cNvCxnSpPr>
            <a:cxnSpLocks/>
          </p:cNvCxnSpPr>
          <p:nvPr userDrawn="1"/>
        </p:nvCxnSpPr>
        <p:spPr>
          <a:xfrm>
            <a:off x="3980152" y="9708096"/>
            <a:ext cx="2404415" cy="0"/>
          </a:xfrm>
          <a:prstGeom prst="line">
            <a:avLst/>
          </a:prstGeom>
          <a:ln w="19050">
            <a:solidFill>
              <a:srgbClr val="4DB0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47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565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9" r:id="rId2"/>
    <p:sldLayoutId id="2147483680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1.png"/><Relationship Id="rId7" Type="http://schemas.microsoft.com/office/2007/relationships/hdphoto" Target="../media/hdphoto2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microsoft.com/office/2007/relationships/hdphoto" Target="../media/hdphoto1.wdp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5.jpg"/><Relationship Id="rId2" Type="http://schemas.openxmlformats.org/officeDocument/2006/relationships/hyperlink" Target="https://page.line.me/252bfsmj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BESt_Bot&#20351;&#29992;&#32773;&#25163;&#20874;_Mobile.pptx" TargetMode="Externa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226195@bes.com.tw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lana@bes.com.t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3155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E7E66D1-B79E-4DC3-9FE8-3913FD88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A620-B61D-4D7A-9595-14EB9DAB1C77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FD239E-D36D-4C72-BEE2-410A9AD68B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43751" y="145695"/>
            <a:ext cx="2893446" cy="480131"/>
          </a:xfrm>
        </p:spPr>
        <p:txBody>
          <a:bodyPr/>
          <a:lstStyle/>
          <a:p>
            <a:r>
              <a:rPr lang="zh-TW" altLang="en-US" dirty="0"/>
              <a:t>角色權限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74642AC4-5812-4D94-967C-2F6F5122DB06}"/>
              </a:ext>
            </a:extLst>
          </p:cNvPr>
          <p:cNvSpPr/>
          <p:nvPr/>
        </p:nvSpPr>
        <p:spPr>
          <a:xfrm rot="16200000">
            <a:off x="5786440" y="1508125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開始使用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F7176337-E013-458B-8853-E4D7FA48C2B9}"/>
              </a:ext>
            </a:extLst>
          </p:cNvPr>
          <p:cNvSpPr/>
          <p:nvPr/>
        </p:nvSpPr>
        <p:spPr>
          <a:xfrm rot="16200000">
            <a:off x="5786441" y="3301030"/>
            <a:ext cx="1592262" cy="287337"/>
          </a:xfrm>
          <a:prstGeom prst="roundRect">
            <a:avLst>
              <a:gd name="adj" fmla="val 50000"/>
            </a:avLst>
          </a:prstGeom>
          <a:solidFill>
            <a:srgbClr val="008ED2"/>
          </a:solidFill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400" spc="300" dirty="0">
                <a:solidFill>
                  <a:schemeClr val="bg1"/>
                </a:solidFill>
                <a:latin typeface="+mn-ea"/>
              </a:rPr>
              <a:t>角色權限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42B4D1D-0736-4D93-943A-A6F00AC78436}"/>
              </a:ext>
            </a:extLst>
          </p:cNvPr>
          <p:cNvSpPr/>
          <p:nvPr/>
        </p:nvSpPr>
        <p:spPr>
          <a:xfrm rot="16200000">
            <a:off x="5786441" y="5093934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功能說明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9359B73-095C-41A0-92E2-295BB3F91716}"/>
              </a:ext>
            </a:extLst>
          </p:cNvPr>
          <p:cNvSpPr/>
          <p:nvPr/>
        </p:nvSpPr>
        <p:spPr>
          <a:xfrm rot="16200000">
            <a:off x="5786439" y="6886837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附錄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57BE125-2C9B-40FE-A238-EBB1FDBF1AD3}"/>
              </a:ext>
            </a:extLst>
          </p:cNvPr>
          <p:cNvSpPr txBox="1"/>
          <p:nvPr/>
        </p:nvSpPr>
        <p:spPr>
          <a:xfrm>
            <a:off x="166717" y="1657724"/>
            <a:ext cx="203773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2000" dirty="0">
                <a:solidFill>
                  <a:srgbClr val="00B681"/>
                </a:solidFill>
                <a:latin typeface="思源黑體 Medium" panose="020B0600000000000000" pitchFamily="34" charset="-120"/>
                <a:ea typeface="思源黑體 Medium" panose="020B0600000000000000" pitchFamily="34" charset="-120"/>
              </a:rPr>
              <a:t>◢</a:t>
            </a:r>
            <a:r>
              <a:rPr lang="en-US" altLang="zh-TW" sz="2000" dirty="0">
                <a:solidFill>
                  <a:srgbClr val="008ED2"/>
                </a:solidFill>
                <a:latin typeface="思源黑體 Medium" panose="020B0600000000000000" pitchFamily="34" charset="-120"/>
                <a:ea typeface="思源黑體 Medium" panose="020B0600000000000000" pitchFamily="34" charset="-120"/>
              </a:rPr>
              <a:t> </a:t>
            </a:r>
            <a:r>
              <a:rPr lang="zh-TW" altLang="en-US" sz="2000" dirty="0">
                <a:solidFill>
                  <a:srgbClr val="008ED2"/>
                </a:solidFill>
                <a:latin typeface="思源黑體 Medium" panose="020B0600000000000000" pitchFamily="34" charset="-120"/>
                <a:ea typeface="思源黑體 Medium" panose="020B0600000000000000" pitchFamily="34" charset="-120"/>
              </a:rPr>
              <a:t>權限功能差異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0A9DAC6-8CCD-4F9C-A4BB-AC4E1BB6DE0E}"/>
              </a:ext>
            </a:extLst>
          </p:cNvPr>
          <p:cNvSpPr txBox="1"/>
          <p:nvPr/>
        </p:nvSpPr>
        <p:spPr>
          <a:xfrm>
            <a:off x="166717" y="857808"/>
            <a:ext cx="6132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本章說明“群組管理員”、“群組助理”以及“一般使用者”不同角色的權限功能。</a:t>
            </a:r>
            <a:endParaRPr lang="en-US" altLang="zh-TW" sz="16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35D1CC3D-47E6-4D3D-A65D-47B6FE7F555F}"/>
              </a:ext>
            </a:extLst>
          </p:cNvPr>
          <p:cNvCxnSpPr>
            <a:cxnSpLocks/>
          </p:cNvCxnSpPr>
          <p:nvPr/>
        </p:nvCxnSpPr>
        <p:spPr>
          <a:xfrm>
            <a:off x="2204454" y="1933979"/>
            <a:ext cx="4094746" cy="0"/>
          </a:xfrm>
          <a:prstGeom prst="line">
            <a:avLst/>
          </a:prstGeom>
          <a:ln w="19050">
            <a:solidFill>
              <a:srgbClr val="4DB0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>
            <a:extLst>
              <a:ext uri="{FF2B5EF4-FFF2-40B4-BE49-F238E27FC236}">
                <a16:creationId xmlns:a16="http://schemas.microsoft.com/office/drawing/2014/main" id="{2AE88DD5-EE0D-404E-B567-FEE7AA366521}"/>
              </a:ext>
            </a:extLst>
          </p:cNvPr>
          <p:cNvGrpSpPr/>
          <p:nvPr/>
        </p:nvGrpSpPr>
        <p:grpSpPr>
          <a:xfrm>
            <a:off x="7645490" y="1211582"/>
            <a:ext cx="468033" cy="3475011"/>
            <a:chOff x="7645490" y="1211582"/>
            <a:chExt cx="468033" cy="3475011"/>
          </a:xfrm>
        </p:grpSpPr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63661B7C-A5FE-4DD9-9924-33721DDB1CCC}"/>
                </a:ext>
              </a:extLst>
            </p:cNvPr>
            <p:cNvSpPr/>
            <p:nvPr/>
          </p:nvSpPr>
          <p:spPr>
            <a:xfrm>
              <a:off x="7645490" y="1211582"/>
              <a:ext cx="468033" cy="468033"/>
            </a:xfrm>
            <a:prstGeom prst="ellipse">
              <a:avLst/>
            </a:prstGeom>
            <a:solidFill>
              <a:srgbClr val="4DB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151F2AC-2846-49E9-8A59-5961A0314289}"/>
                </a:ext>
              </a:extLst>
            </p:cNvPr>
            <p:cNvSpPr/>
            <p:nvPr/>
          </p:nvSpPr>
          <p:spPr>
            <a:xfrm>
              <a:off x="7645490" y="2213908"/>
              <a:ext cx="468033" cy="468033"/>
            </a:xfrm>
            <a:prstGeom prst="ellipse">
              <a:avLst/>
            </a:prstGeom>
            <a:solidFill>
              <a:srgbClr val="008E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812ECB65-BF47-40C4-80C3-C11CF9369ECA}"/>
                </a:ext>
              </a:extLst>
            </p:cNvPr>
            <p:cNvSpPr/>
            <p:nvPr/>
          </p:nvSpPr>
          <p:spPr>
            <a:xfrm>
              <a:off x="7645490" y="4218560"/>
              <a:ext cx="468033" cy="468033"/>
            </a:xfrm>
            <a:prstGeom prst="ellipse">
              <a:avLst/>
            </a:prstGeom>
            <a:solidFill>
              <a:srgbClr val="006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9584F501-916C-4B3B-ADA2-716F5F495050}"/>
                </a:ext>
              </a:extLst>
            </p:cNvPr>
            <p:cNvSpPr/>
            <p:nvPr/>
          </p:nvSpPr>
          <p:spPr>
            <a:xfrm>
              <a:off x="7645490" y="3216234"/>
              <a:ext cx="468033" cy="468033"/>
            </a:xfrm>
            <a:prstGeom prst="ellipse">
              <a:avLst/>
            </a:prstGeom>
            <a:solidFill>
              <a:srgbClr val="0079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7E6CC5B-721D-40F6-8DDB-B55D0B3BB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629508"/>
              </p:ext>
            </p:extLst>
          </p:nvPr>
        </p:nvGraphicFramePr>
        <p:xfrm>
          <a:off x="558801" y="3350808"/>
          <a:ext cx="5559778" cy="6097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799">
                  <a:extLst>
                    <a:ext uri="{9D8B030D-6E8A-4147-A177-3AD203B41FA5}">
                      <a16:colId xmlns:a16="http://schemas.microsoft.com/office/drawing/2014/main" val="2878675310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3275220211"/>
                    </a:ext>
                  </a:extLst>
                </a:gridCol>
                <a:gridCol w="1151466">
                  <a:extLst>
                    <a:ext uri="{9D8B030D-6E8A-4147-A177-3AD203B41FA5}">
                      <a16:colId xmlns:a16="http://schemas.microsoft.com/office/drawing/2014/main" val="111557172"/>
                    </a:ext>
                  </a:extLst>
                </a:gridCol>
                <a:gridCol w="1174046">
                  <a:extLst>
                    <a:ext uri="{9D8B030D-6E8A-4147-A177-3AD203B41FA5}">
                      <a16:colId xmlns:a16="http://schemas.microsoft.com/office/drawing/2014/main" val="1938428991"/>
                    </a:ext>
                  </a:extLst>
                </a:gridCol>
              </a:tblGrid>
              <a:tr h="47024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rgbClr val="00B681"/>
                          </a:solidFill>
                          <a:latin typeface="+mj-ea"/>
                          <a:ea typeface="+mj-ea"/>
                        </a:rPr>
                        <a:t>功能項目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6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6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6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6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+mj-ea"/>
                          <a:ea typeface="+mj-ea"/>
                        </a:rPr>
                        <a:t>群組管理員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B6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+mj-ea"/>
                          <a:ea typeface="+mj-ea"/>
                        </a:rPr>
                        <a:t>群組助理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E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+mj-ea"/>
                          <a:ea typeface="+mj-ea"/>
                        </a:rPr>
                        <a:t>一般使用者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B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862812"/>
                  </a:ext>
                </a:extLst>
              </a:tr>
              <a:tr h="45124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群組訊息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6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6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6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6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68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rgbClr val="006393"/>
                          </a:solidFill>
                          <a:latin typeface="思源黑體 Heavy" panose="020B0A00000000000000" pitchFamily="34" charset="-120"/>
                          <a:ea typeface="思源黑體 Heavy" panose="020B0A00000000000000" pitchFamily="34" charset="-120"/>
                        </a:rPr>
                        <a:t>✓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B6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393"/>
                          </a:solidFill>
                          <a:effectLst/>
                          <a:uLnTx/>
                          <a:uFillTx/>
                          <a:latin typeface="思源黑體 Heavy" panose="020B0A00000000000000" pitchFamily="34" charset="-120"/>
                          <a:ea typeface="思源黑體 Heavy" panose="020B0A00000000000000" pitchFamily="34" charset="-120"/>
                          <a:cs typeface="+mn-cs"/>
                        </a:rPr>
                        <a:t>✓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393"/>
                          </a:solidFill>
                          <a:effectLst/>
                          <a:uLnTx/>
                          <a:uFillTx/>
                          <a:latin typeface="思源黑體 Heavy" panose="020B0A00000000000000" pitchFamily="34" charset="-120"/>
                          <a:ea typeface="思源黑體 Heavy" panose="020B0A00000000000000" pitchFamily="34" charset="-120"/>
                          <a:cs typeface="+mn-cs"/>
                        </a:rPr>
                        <a:t>✓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513023"/>
                  </a:ext>
                </a:extLst>
              </a:tr>
              <a:tr h="702618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可瀏覽所在群組的資料，包括訊息、圖片、檔案。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6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6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6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6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322765"/>
                  </a:ext>
                </a:extLst>
              </a:tr>
              <a:tr h="42549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bg1"/>
                          </a:solidFill>
                          <a:latin typeface="思源黑體 Medium" panose="020B0600000000000000" pitchFamily="34" charset="-120"/>
                          <a:ea typeface="思源黑體 Medium" panose="020B0600000000000000" pitchFamily="34" charset="-120"/>
                        </a:rPr>
                        <a:t>下載專區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6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6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6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6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68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6393"/>
                          </a:solidFill>
                          <a:effectLst/>
                          <a:uLnTx/>
                          <a:uFillTx/>
                          <a:latin typeface="思源黑體 Heavy" panose="020B0A00000000000000" pitchFamily="34" charset="-120"/>
                          <a:ea typeface="思源黑體 Heavy" panose="020B0A00000000000000" pitchFamily="34" charset="-120"/>
                          <a:cs typeface="+mn-cs"/>
                        </a:rPr>
                        <a:t>✓</a:t>
                      </a:r>
                      <a:endParaRPr kumimoji="0" lang="zh-TW" altLang="en-US" sz="3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6393"/>
                        </a:solidFill>
                        <a:effectLst/>
                        <a:uLnTx/>
                        <a:uFillTx/>
                        <a:latin typeface="思源黑體 Heavy" panose="020B0A00000000000000" pitchFamily="34" charset="-120"/>
                        <a:ea typeface="思源黑體 Heavy" panose="020B0A00000000000000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B6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6393"/>
                          </a:solidFill>
                          <a:effectLst/>
                          <a:uLnTx/>
                          <a:uFillTx/>
                          <a:latin typeface="思源黑體 Heavy" panose="020B0A00000000000000" pitchFamily="34" charset="-120"/>
                          <a:ea typeface="思源黑體 Heavy" panose="020B0A00000000000000" pitchFamily="34" charset="-120"/>
                          <a:cs typeface="+mn-cs"/>
                        </a:rPr>
                        <a:t>✓</a:t>
                      </a:r>
                      <a:endParaRPr kumimoji="0" lang="zh-TW" altLang="en-US" sz="3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6393"/>
                        </a:solidFill>
                        <a:effectLst/>
                        <a:uLnTx/>
                        <a:uFillTx/>
                        <a:latin typeface="思源黑體 Heavy" panose="020B0A00000000000000" pitchFamily="34" charset="-120"/>
                        <a:ea typeface="思源黑體 Heavy" panose="020B0A00000000000000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-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112083"/>
                  </a:ext>
                </a:extLst>
              </a:tr>
              <a:tr h="70261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下載有權限的群組資料，可輸入時間區間與檔案種類。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6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6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6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6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478771"/>
                  </a:ext>
                </a:extLst>
              </a:tr>
              <a:tr h="39417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bg1"/>
                          </a:solidFill>
                          <a:latin typeface="思源黑體 Medium" panose="020B0600000000000000" pitchFamily="34" charset="-120"/>
                          <a:ea typeface="思源黑體 Medium" panose="020B0600000000000000" pitchFamily="34" charset="-120"/>
                        </a:rPr>
                        <a:t>公司管理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6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6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6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6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68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6393"/>
                          </a:solidFill>
                          <a:effectLst/>
                          <a:uLnTx/>
                          <a:uFillTx/>
                          <a:latin typeface="思源黑體 Heavy" panose="020B0A00000000000000" pitchFamily="34" charset="-120"/>
                          <a:ea typeface="思源黑體 Heavy" panose="020B0A00000000000000" pitchFamily="34" charset="-120"/>
                          <a:cs typeface="+mn-cs"/>
                        </a:rPr>
                        <a:t>✓</a:t>
                      </a:r>
                      <a:endParaRPr kumimoji="0" lang="zh-TW" altLang="en-US" sz="3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6393"/>
                        </a:solidFill>
                        <a:effectLst/>
                        <a:uLnTx/>
                        <a:uFillTx/>
                        <a:latin typeface="思源黑體 Heavy" panose="020B0A00000000000000" pitchFamily="34" charset="-120"/>
                        <a:ea typeface="思源黑體 Heavy" panose="020B0A00000000000000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B6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393"/>
                          </a:solidFill>
                          <a:effectLst/>
                          <a:uLnTx/>
                          <a:uFillTx/>
                          <a:latin typeface="思源黑體 Heavy" panose="020B0A00000000000000" pitchFamily="34" charset="-120"/>
                          <a:ea typeface="思源黑體 Heavy" panose="020B0A00000000000000" pitchFamily="34" charset="-120"/>
                          <a:cs typeface="+mn-cs"/>
                        </a:rPr>
                        <a:t>✓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-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087421"/>
                  </a:ext>
                </a:extLst>
              </a:tr>
              <a:tr h="70261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檢視公司列表，可新增、修改公司資訊。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6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6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6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6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421145"/>
                  </a:ext>
                </a:extLst>
              </a:tr>
              <a:tr h="39417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bg1"/>
                          </a:solidFill>
                          <a:latin typeface="思源黑體 Medium" panose="020B0600000000000000" pitchFamily="34" charset="-120"/>
                          <a:ea typeface="思源黑體 Medium" panose="020B0600000000000000" pitchFamily="34" charset="-120"/>
                        </a:rPr>
                        <a:t>成員管理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6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6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6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6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68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393"/>
                          </a:solidFill>
                          <a:effectLst/>
                          <a:uLnTx/>
                          <a:uFillTx/>
                          <a:latin typeface="思源黑體 Heavy" panose="020B0A00000000000000" pitchFamily="34" charset="-120"/>
                          <a:ea typeface="思源黑體 Heavy" panose="020B0A00000000000000" pitchFamily="34" charset="-120"/>
                          <a:cs typeface="+mn-cs"/>
                        </a:rPr>
                        <a:t>✓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B6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-</a:t>
                      </a:r>
                      <a:endParaRPr kumimoji="0" lang="zh-TW" altLang="en-US" sz="2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-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448330"/>
                  </a:ext>
                </a:extLst>
              </a:tr>
              <a:tr h="70261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可瀏覽群組內成員，並修改成員資訊與設定權限。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6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6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6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6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678006"/>
                  </a:ext>
                </a:extLst>
              </a:tr>
              <a:tr h="3989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bg1"/>
                          </a:solidFill>
                          <a:latin typeface="思源黑體 Medium" panose="020B0600000000000000" pitchFamily="34" charset="-120"/>
                          <a:ea typeface="思源黑體 Medium" panose="020B0600000000000000" pitchFamily="34" charset="-120"/>
                        </a:rPr>
                        <a:t>儲存設定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6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6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6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6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68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393"/>
                          </a:solidFill>
                          <a:effectLst/>
                          <a:uLnTx/>
                          <a:uFillTx/>
                          <a:latin typeface="思源黑體 Heavy" panose="020B0A00000000000000" pitchFamily="34" charset="-120"/>
                          <a:ea typeface="思源黑體 Heavy" panose="020B0A00000000000000" pitchFamily="34" charset="-120"/>
                          <a:cs typeface="+mn-cs"/>
                        </a:rPr>
                        <a:t>✓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B6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-</a:t>
                      </a:r>
                      <a:endParaRPr kumimoji="0" lang="zh-TW" altLang="en-US" sz="2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-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473111"/>
                  </a:ext>
                </a:extLst>
              </a:tr>
              <a:tr h="7525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設定群組資料儲存裝置。</a:t>
                      </a:r>
                      <a:endParaRPr lang="en-US" altLang="zh-TW" sz="12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目前支援</a:t>
                      </a:r>
                      <a:r>
                        <a:rPr lang="en-US" altLang="zh-TW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Google Drive</a:t>
                      </a:r>
                      <a:r>
                        <a:rPr lang="zh-TW" altLang="en-US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與</a:t>
                      </a:r>
                      <a:r>
                        <a:rPr lang="en-US" altLang="zh-TW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Synology </a:t>
                      </a:r>
                      <a:r>
                        <a:rPr lang="en-US" altLang="zh-TW" sz="120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Nas</a:t>
                      </a:r>
                      <a:r>
                        <a:rPr lang="en-US" altLang="zh-TW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zh-TW" altLang="en-US" sz="12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6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6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6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6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996685"/>
                  </a:ext>
                </a:extLst>
              </a:tr>
            </a:tbl>
          </a:graphicData>
        </a:graphic>
      </p:graphicFrame>
      <p:sp>
        <p:nvSpPr>
          <p:cNvPr id="34" name="文字方塊 33">
            <a:extLst>
              <a:ext uri="{FF2B5EF4-FFF2-40B4-BE49-F238E27FC236}">
                <a16:creationId xmlns:a16="http://schemas.microsoft.com/office/drawing/2014/main" id="{62C93062-2125-4F0E-BF58-1B620103CE02}"/>
              </a:ext>
            </a:extLst>
          </p:cNvPr>
          <p:cNvSpPr txBox="1"/>
          <p:nvPr/>
        </p:nvSpPr>
        <p:spPr>
          <a:xfrm>
            <a:off x="499500" y="2079764"/>
            <a:ext cx="5799699" cy="11623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0079B3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1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 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使用者在不同的群組裡可擁有不同的權限，例如在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群組為“群組助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理”，在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群組為“一般使用者”；群組功能依權限劃分，不會互相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影響。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4866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E7E66D1-B79E-4DC3-9FE8-3913FD88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A620-B61D-4D7A-9595-14EB9DAB1C77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FD239E-D36D-4C72-BEE2-410A9AD68B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43751" y="145695"/>
            <a:ext cx="2893446" cy="480131"/>
          </a:xfrm>
        </p:spPr>
        <p:txBody>
          <a:bodyPr/>
          <a:lstStyle/>
          <a:p>
            <a:r>
              <a:rPr lang="zh-TW" altLang="en-US" dirty="0"/>
              <a:t>功能說明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74642AC4-5812-4D94-967C-2F6F5122DB06}"/>
              </a:ext>
            </a:extLst>
          </p:cNvPr>
          <p:cNvSpPr/>
          <p:nvPr/>
        </p:nvSpPr>
        <p:spPr>
          <a:xfrm rot="16200000">
            <a:off x="5786440" y="1508125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開始使用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F7176337-E013-458B-8853-E4D7FA48C2B9}"/>
              </a:ext>
            </a:extLst>
          </p:cNvPr>
          <p:cNvSpPr/>
          <p:nvPr/>
        </p:nvSpPr>
        <p:spPr>
          <a:xfrm rot="16200000">
            <a:off x="5786441" y="3301030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角色權限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42B4D1D-0736-4D93-943A-A6F00AC78436}"/>
              </a:ext>
            </a:extLst>
          </p:cNvPr>
          <p:cNvSpPr/>
          <p:nvPr/>
        </p:nvSpPr>
        <p:spPr>
          <a:xfrm rot="16200000">
            <a:off x="5786441" y="5093934"/>
            <a:ext cx="1592262" cy="287337"/>
          </a:xfrm>
          <a:prstGeom prst="roundRect">
            <a:avLst>
              <a:gd name="adj" fmla="val 50000"/>
            </a:avLst>
          </a:prstGeom>
          <a:solidFill>
            <a:srgbClr val="008ED2"/>
          </a:solidFill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400" spc="300" dirty="0">
                <a:solidFill>
                  <a:schemeClr val="bg1"/>
                </a:solidFill>
                <a:latin typeface="+mn-ea"/>
              </a:rPr>
              <a:t>功能說明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9359B73-095C-41A0-92E2-295BB3F91716}"/>
              </a:ext>
            </a:extLst>
          </p:cNvPr>
          <p:cNvSpPr/>
          <p:nvPr/>
        </p:nvSpPr>
        <p:spPr>
          <a:xfrm rot="16200000">
            <a:off x="5786439" y="6886837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附錄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57BE125-2C9B-40FE-A238-EBB1FDBF1AD3}"/>
              </a:ext>
            </a:extLst>
          </p:cNvPr>
          <p:cNvSpPr txBox="1"/>
          <p:nvPr/>
        </p:nvSpPr>
        <p:spPr>
          <a:xfrm>
            <a:off x="166717" y="1657724"/>
            <a:ext cx="126829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2000" dirty="0">
                <a:solidFill>
                  <a:srgbClr val="00B681"/>
                </a:solidFill>
                <a:latin typeface="思源黑體 Medium" panose="020B0600000000000000" pitchFamily="34" charset="-120"/>
                <a:ea typeface="思源黑體 Medium" panose="020B0600000000000000" pitchFamily="34" charset="-120"/>
              </a:rPr>
              <a:t>◢</a:t>
            </a:r>
            <a:r>
              <a:rPr lang="en-US" altLang="zh-TW" sz="2000" dirty="0">
                <a:solidFill>
                  <a:srgbClr val="008ED2"/>
                </a:solidFill>
                <a:latin typeface="思源黑體 Medium" panose="020B0600000000000000" pitchFamily="34" charset="-120"/>
                <a:ea typeface="思源黑體 Medium" panose="020B0600000000000000" pitchFamily="34" charset="-120"/>
              </a:rPr>
              <a:t> </a:t>
            </a:r>
            <a:r>
              <a:rPr lang="zh-TW" altLang="en-US" sz="2000" dirty="0">
                <a:solidFill>
                  <a:srgbClr val="008ED2"/>
                </a:solidFill>
                <a:latin typeface="思源黑體 Medium" panose="020B0600000000000000" pitchFamily="34" charset="-120"/>
                <a:ea typeface="思源黑體 Medium" panose="020B0600000000000000" pitchFamily="34" charset="-120"/>
              </a:rPr>
              <a:t>導覽列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0A9DAC6-8CCD-4F9C-A4BB-AC4E1BB6DE0E}"/>
              </a:ext>
            </a:extLst>
          </p:cNvPr>
          <p:cNvSpPr txBox="1"/>
          <p:nvPr/>
        </p:nvSpPr>
        <p:spPr>
          <a:xfrm>
            <a:off x="166717" y="857808"/>
            <a:ext cx="6132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本章分別說明“導覽列”、“群組訊息”、“下載專區”、“公司管理”、“成員管理</a:t>
            </a:r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”</a:t>
            </a:r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以及“儲存設定”功能。</a:t>
            </a:r>
            <a:endParaRPr lang="en-US" altLang="zh-TW" sz="16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35D1CC3D-47E6-4D3D-A65D-47B6FE7F555F}"/>
              </a:ext>
            </a:extLst>
          </p:cNvPr>
          <p:cNvCxnSpPr>
            <a:cxnSpLocks/>
          </p:cNvCxnSpPr>
          <p:nvPr/>
        </p:nvCxnSpPr>
        <p:spPr>
          <a:xfrm>
            <a:off x="1524000" y="1933979"/>
            <a:ext cx="4775200" cy="0"/>
          </a:xfrm>
          <a:prstGeom prst="line">
            <a:avLst/>
          </a:prstGeom>
          <a:ln w="19050">
            <a:solidFill>
              <a:srgbClr val="4DB0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2C93062-2125-4F0E-BF58-1B620103CE02}"/>
              </a:ext>
            </a:extLst>
          </p:cNvPr>
          <p:cNvSpPr txBox="1"/>
          <p:nvPr/>
        </p:nvSpPr>
        <p:spPr>
          <a:xfrm>
            <a:off x="499500" y="2054494"/>
            <a:ext cx="5799699" cy="4998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0079B3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1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  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PC Web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頁面。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68A34EA3-A9EC-4083-9587-D6EF2FF4B5B6}"/>
              </a:ext>
            </a:extLst>
          </p:cNvPr>
          <p:cNvGrpSpPr/>
          <p:nvPr/>
        </p:nvGrpSpPr>
        <p:grpSpPr>
          <a:xfrm>
            <a:off x="917981" y="2582530"/>
            <a:ext cx="5007215" cy="2535194"/>
            <a:chOff x="917981" y="2036594"/>
            <a:chExt cx="5007215" cy="2535194"/>
          </a:xfrm>
        </p:grpSpPr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8AD09BFA-6A58-4FB3-9790-16BED2A0320C}"/>
                </a:ext>
              </a:extLst>
            </p:cNvPr>
            <p:cNvGrpSpPr/>
            <p:nvPr/>
          </p:nvGrpSpPr>
          <p:grpSpPr>
            <a:xfrm>
              <a:off x="917981" y="2038809"/>
              <a:ext cx="263213" cy="246221"/>
              <a:chOff x="822912" y="2426699"/>
              <a:chExt cx="263213" cy="246221"/>
            </a:xfrm>
          </p:grpSpPr>
          <p:sp>
            <p:nvSpPr>
              <p:cNvPr id="21" name="橢圓 20">
                <a:extLst>
                  <a:ext uri="{FF2B5EF4-FFF2-40B4-BE49-F238E27FC236}">
                    <a16:creationId xmlns:a16="http://schemas.microsoft.com/office/drawing/2014/main" id="{2E8033D6-1FC4-47F9-B94B-141C4B4B8432}"/>
                  </a:ext>
                </a:extLst>
              </p:cNvPr>
              <p:cNvSpPr/>
              <p:nvPr/>
            </p:nvSpPr>
            <p:spPr>
              <a:xfrm>
                <a:off x="847201" y="2442492"/>
                <a:ext cx="214635" cy="2146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DC990B5B-3CD8-4C77-BF38-5A82CB108253}"/>
                  </a:ext>
                </a:extLst>
              </p:cNvPr>
              <p:cNvSpPr txBox="1"/>
              <p:nvPr/>
            </p:nvSpPr>
            <p:spPr>
              <a:xfrm>
                <a:off x="822912" y="2426699"/>
                <a:ext cx="263213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TW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rPr>
                  <a:t>1</a:t>
                </a:r>
                <a:endParaRPr lang="zh-TW" altLang="en-US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</p:grpSp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F3AEF357-C95C-4D5A-8811-3FBDD46D9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6017" y="2057834"/>
              <a:ext cx="4465966" cy="251395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D898C142-139E-424D-948A-C076869B98DD}"/>
                </a:ext>
              </a:extLst>
            </p:cNvPr>
            <p:cNvSpPr/>
            <p:nvPr/>
          </p:nvSpPr>
          <p:spPr>
            <a:xfrm>
              <a:off x="1191674" y="2050869"/>
              <a:ext cx="980026" cy="222102"/>
            </a:xfrm>
            <a:prstGeom prst="roundRect">
              <a:avLst>
                <a:gd name="adj" fmla="val 7900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9762C500-0A38-4BAF-8264-2235E20D533B}"/>
                </a:ext>
              </a:extLst>
            </p:cNvPr>
            <p:cNvSpPr/>
            <p:nvPr/>
          </p:nvSpPr>
          <p:spPr>
            <a:xfrm>
              <a:off x="3697712" y="2050869"/>
              <a:ext cx="1621047" cy="222102"/>
            </a:xfrm>
            <a:prstGeom prst="roundRect">
              <a:avLst>
                <a:gd name="adj" fmla="val 7900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E160E380-7742-4AD6-939A-509970A41789}"/>
                </a:ext>
              </a:extLst>
            </p:cNvPr>
            <p:cNvSpPr/>
            <p:nvPr/>
          </p:nvSpPr>
          <p:spPr>
            <a:xfrm>
              <a:off x="5361946" y="2050869"/>
              <a:ext cx="210180" cy="222102"/>
            </a:xfrm>
            <a:prstGeom prst="roundRect">
              <a:avLst>
                <a:gd name="adj" fmla="val 7900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2362B681-0FCD-495D-9892-59CB32AE10C7}"/>
                </a:ext>
              </a:extLst>
            </p:cNvPr>
            <p:cNvSpPr/>
            <p:nvPr/>
          </p:nvSpPr>
          <p:spPr>
            <a:xfrm>
              <a:off x="5046804" y="2447924"/>
              <a:ext cx="472848" cy="222102"/>
            </a:xfrm>
            <a:prstGeom prst="roundRect">
              <a:avLst>
                <a:gd name="adj" fmla="val 7900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09738D18-90AB-4667-A0A0-490BEB0478DE}"/>
                </a:ext>
              </a:extLst>
            </p:cNvPr>
            <p:cNvGrpSpPr/>
            <p:nvPr/>
          </p:nvGrpSpPr>
          <p:grpSpPr>
            <a:xfrm>
              <a:off x="3412905" y="2038808"/>
              <a:ext cx="263214" cy="246221"/>
              <a:chOff x="822911" y="2426699"/>
              <a:chExt cx="263214" cy="246221"/>
            </a:xfrm>
          </p:grpSpPr>
          <p:sp>
            <p:nvSpPr>
              <p:cNvPr id="47" name="橢圓 46">
                <a:extLst>
                  <a:ext uri="{FF2B5EF4-FFF2-40B4-BE49-F238E27FC236}">
                    <a16:creationId xmlns:a16="http://schemas.microsoft.com/office/drawing/2014/main" id="{0DF201F0-82DF-4772-9555-5D0E4540C1D0}"/>
                  </a:ext>
                </a:extLst>
              </p:cNvPr>
              <p:cNvSpPr/>
              <p:nvPr/>
            </p:nvSpPr>
            <p:spPr>
              <a:xfrm>
                <a:off x="847201" y="2442492"/>
                <a:ext cx="214635" cy="2146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D5E8765E-AE0E-4A4F-876C-9C310DF8C766}"/>
                  </a:ext>
                </a:extLst>
              </p:cNvPr>
              <p:cNvSpPr txBox="1"/>
              <p:nvPr/>
            </p:nvSpPr>
            <p:spPr>
              <a:xfrm>
                <a:off x="822911" y="2426699"/>
                <a:ext cx="263214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TW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rPr>
                  <a:t>2</a:t>
                </a:r>
                <a:endParaRPr lang="zh-TW" altLang="en-US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</p:grp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7ECD2DF4-58C0-42CD-B8C3-CC546A197305}"/>
                </a:ext>
              </a:extLst>
            </p:cNvPr>
            <p:cNvGrpSpPr/>
            <p:nvPr/>
          </p:nvGrpSpPr>
          <p:grpSpPr>
            <a:xfrm>
              <a:off x="5661982" y="2036594"/>
              <a:ext cx="263214" cy="246221"/>
              <a:chOff x="822911" y="2426699"/>
              <a:chExt cx="263214" cy="246221"/>
            </a:xfrm>
          </p:grpSpPr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FBAACB2F-7BB2-4A8F-BFA6-3142029ABC29}"/>
                  </a:ext>
                </a:extLst>
              </p:cNvPr>
              <p:cNvSpPr/>
              <p:nvPr/>
            </p:nvSpPr>
            <p:spPr>
              <a:xfrm>
                <a:off x="847201" y="2442492"/>
                <a:ext cx="214635" cy="2146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4681225A-CD5D-4487-9EC2-E0E438F5F294}"/>
                  </a:ext>
                </a:extLst>
              </p:cNvPr>
              <p:cNvSpPr txBox="1"/>
              <p:nvPr/>
            </p:nvSpPr>
            <p:spPr>
              <a:xfrm>
                <a:off x="822911" y="2426699"/>
                <a:ext cx="263214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TW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rPr>
                  <a:t>3</a:t>
                </a:r>
                <a:endParaRPr lang="zh-TW" altLang="en-US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</p:grp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9889B6BE-CB18-4251-89B3-5616B302239E}"/>
                </a:ext>
              </a:extLst>
            </p:cNvPr>
            <p:cNvGrpSpPr/>
            <p:nvPr/>
          </p:nvGrpSpPr>
          <p:grpSpPr>
            <a:xfrm>
              <a:off x="4777885" y="2435720"/>
              <a:ext cx="263214" cy="246221"/>
              <a:chOff x="822911" y="2426699"/>
              <a:chExt cx="263214" cy="246221"/>
            </a:xfrm>
          </p:grpSpPr>
          <p:sp>
            <p:nvSpPr>
              <p:cNvPr id="53" name="橢圓 52">
                <a:extLst>
                  <a:ext uri="{FF2B5EF4-FFF2-40B4-BE49-F238E27FC236}">
                    <a16:creationId xmlns:a16="http://schemas.microsoft.com/office/drawing/2014/main" id="{F18DCB0C-5250-46F9-91F9-A43F6E19B308}"/>
                  </a:ext>
                </a:extLst>
              </p:cNvPr>
              <p:cNvSpPr/>
              <p:nvPr/>
            </p:nvSpPr>
            <p:spPr>
              <a:xfrm>
                <a:off x="847201" y="2442492"/>
                <a:ext cx="214635" cy="2146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B4DA4E9F-5166-42DE-BBC1-58567A84817C}"/>
                  </a:ext>
                </a:extLst>
              </p:cNvPr>
              <p:cNvSpPr txBox="1"/>
              <p:nvPr/>
            </p:nvSpPr>
            <p:spPr>
              <a:xfrm>
                <a:off x="822911" y="2426699"/>
                <a:ext cx="263214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TW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rPr>
                  <a:t>4</a:t>
                </a:r>
                <a:endParaRPr lang="zh-TW" altLang="en-US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</p:grpSp>
      </p:grp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5416D8DE-06F8-4907-B72D-57B295E41FA4}"/>
              </a:ext>
            </a:extLst>
          </p:cNvPr>
          <p:cNvGrpSpPr/>
          <p:nvPr/>
        </p:nvGrpSpPr>
        <p:grpSpPr>
          <a:xfrm>
            <a:off x="733506" y="5221335"/>
            <a:ext cx="2116362" cy="2391238"/>
            <a:chOff x="733506" y="5221335"/>
            <a:chExt cx="2116362" cy="2391238"/>
          </a:xfrm>
        </p:grpSpPr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FA1A2F99-B939-4600-A602-6CC5C8D00D29}"/>
                </a:ext>
              </a:extLst>
            </p:cNvPr>
            <p:cNvGrpSpPr/>
            <p:nvPr/>
          </p:nvGrpSpPr>
          <p:grpSpPr>
            <a:xfrm>
              <a:off x="733507" y="5221335"/>
              <a:ext cx="1936825" cy="552267"/>
              <a:chOff x="733507" y="5877823"/>
              <a:chExt cx="1936825" cy="552267"/>
            </a:xfrm>
          </p:grpSpPr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B8DEA2C-262F-4F77-B32C-816F36FCACE0}"/>
                  </a:ext>
                </a:extLst>
              </p:cNvPr>
              <p:cNvSpPr txBox="1"/>
              <p:nvPr/>
            </p:nvSpPr>
            <p:spPr>
              <a:xfrm>
                <a:off x="972431" y="5877823"/>
                <a:ext cx="1697901" cy="552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中華工程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LOGO</a:t>
                </a:r>
              </a:p>
              <a:p>
                <a:pPr>
                  <a:lnSpc>
                    <a:spcPct val="150000"/>
                  </a:lnSpc>
                </a:pP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回到首頁 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/ 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群組訊息。</a:t>
                </a:r>
              </a:p>
            </p:txBody>
          </p: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3509393C-4853-4387-923D-634EDBB8013D}"/>
                  </a:ext>
                </a:extLst>
              </p:cNvPr>
              <p:cNvGrpSpPr/>
              <p:nvPr/>
            </p:nvGrpSpPr>
            <p:grpSpPr>
              <a:xfrm>
                <a:off x="733507" y="5893617"/>
                <a:ext cx="263213" cy="246221"/>
                <a:chOff x="822912" y="2426699"/>
                <a:chExt cx="263213" cy="246221"/>
              </a:xfrm>
            </p:grpSpPr>
            <p:sp>
              <p:nvSpPr>
                <p:cNvPr id="56" name="橢圓 55">
                  <a:extLst>
                    <a:ext uri="{FF2B5EF4-FFF2-40B4-BE49-F238E27FC236}">
                      <a16:creationId xmlns:a16="http://schemas.microsoft.com/office/drawing/2014/main" id="{2F4056DD-A281-46A2-9834-D55655F447B2}"/>
                    </a:ext>
                  </a:extLst>
                </p:cNvPr>
                <p:cNvSpPr/>
                <p:nvPr/>
              </p:nvSpPr>
              <p:spPr>
                <a:xfrm>
                  <a:off x="847201" y="2442492"/>
                  <a:ext cx="214635" cy="21463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endParaRPr>
                </a:p>
              </p:txBody>
            </p:sp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9F502995-64CA-4B6B-B1C0-8AB730E6A485}"/>
                    </a:ext>
                  </a:extLst>
                </p:cNvPr>
                <p:cNvSpPr txBox="1"/>
                <p:nvPr/>
              </p:nvSpPr>
              <p:spPr>
                <a:xfrm>
                  <a:off x="822912" y="2426699"/>
                  <a:ext cx="263213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zh-TW" sz="1000" dirty="0">
                      <a:solidFill>
                        <a:schemeClr val="bg1"/>
                      </a:solidFill>
                      <a:latin typeface="思源黑體 Heavy" panose="020B0A00000000000000" pitchFamily="34" charset="-120"/>
                      <a:ea typeface="思源黑體 Heavy" panose="020B0A00000000000000" pitchFamily="34" charset="-120"/>
                    </a:rPr>
                    <a:t>1</a:t>
                  </a:r>
                  <a:endParaRPr lang="zh-TW" altLang="en-US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endParaRPr>
                </a:p>
              </p:txBody>
            </p:sp>
          </p:grpSp>
        </p:grpSp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EF95594A-CB6B-475C-A594-A09610C0CF39}"/>
                </a:ext>
              </a:extLst>
            </p:cNvPr>
            <p:cNvGrpSpPr/>
            <p:nvPr/>
          </p:nvGrpSpPr>
          <p:grpSpPr>
            <a:xfrm>
              <a:off x="733506" y="5827736"/>
              <a:ext cx="2116362" cy="552267"/>
              <a:chOff x="733506" y="5877823"/>
              <a:chExt cx="2116362" cy="552267"/>
            </a:xfrm>
          </p:grpSpPr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45768C92-C5D1-4CEC-95D6-008B21BA0E55}"/>
                  </a:ext>
                </a:extLst>
              </p:cNvPr>
              <p:cNvSpPr txBox="1"/>
              <p:nvPr/>
            </p:nvSpPr>
            <p:spPr>
              <a:xfrm>
                <a:off x="972431" y="5877823"/>
                <a:ext cx="1877437" cy="552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功能選單</a:t>
                </a:r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連接至各選單功能頁面。</a:t>
                </a:r>
              </a:p>
            </p:txBody>
          </p:sp>
          <p:grpSp>
            <p:nvGrpSpPr>
              <p:cNvPr id="66" name="群組 65">
                <a:extLst>
                  <a:ext uri="{FF2B5EF4-FFF2-40B4-BE49-F238E27FC236}">
                    <a16:creationId xmlns:a16="http://schemas.microsoft.com/office/drawing/2014/main" id="{51A4B52D-AA4D-4028-9F83-0F19FEE05670}"/>
                  </a:ext>
                </a:extLst>
              </p:cNvPr>
              <p:cNvGrpSpPr/>
              <p:nvPr/>
            </p:nvGrpSpPr>
            <p:grpSpPr>
              <a:xfrm>
                <a:off x="733506" y="5893617"/>
                <a:ext cx="263214" cy="246221"/>
                <a:chOff x="822911" y="2426699"/>
                <a:chExt cx="263214" cy="246221"/>
              </a:xfrm>
            </p:grpSpPr>
            <p:sp>
              <p:nvSpPr>
                <p:cNvPr id="67" name="橢圓 66">
                  <a:extLst>
                    <a:ext uri="{FF2B5EF4-FFF2-40B4-BE49-F238E27FC236}">
                      <a16:creationId xmlns:a16="http://schemas.microsoft.com/office/drawing/2014/main" id="{FEF874C4-0824-43D1-AF39-CF28F32E94B2}"/>
                    </a:ext>
                  </a:extLst>
                </p:cNvPr>
                <p:cNvSpPr/>
                <p:nvPr/>
              </p:nvSpPr>
              <p:spPr>
                <a:xfrm>
                  <a:off x="847201" y="2442492"/>
                  <a:ext cx="214635" cy="21463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endParaRPr>
                </a:p>
              </p:txBody>
            </p:sp>
            <p:sp>
              <p:nvSpPr>
                <p:cNvPr id="68" name="文字方塊 67">
                  <a:extLst>
                    <a:ext uri="{FF2B5EF4-FFF2-40B4-BE49-F238E27FC236}">
                      <a16:creationId xmlns:a16="http://schemas.microsoft.com/office/drawing/2014/main" id="{63455682-184A-41D7-9F7D-9ADDFDDEBC08}"/>
                    </a:ext>
                  </a:extLst>
                </p:cNvPr>
                <p:cNvSpPr txBox="1"/>
                <p:nvPr/>
              </p:nvSpPr>
              <p:spPr>
                <a:xfrm>
                  <a:off x="822911" y="2426699"/>
                  <a:ext cx="263214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zh-TW" sz="1000" dirty="0">
                      <a:solidFill>
                        <a:schemeClr val="bg1"/>
                      </a:solidFill>
                      <a:latin typeface="思源黑體 Heavy" panose="020B0A00000000000000" pitchFamily="34" charset="-120"/>
                      <a:ea typeface="思源黑體 Heavy" panose="020B0A00000000000000" pitchFamily="34" charset="-120"/>
                    </a:rPr>
                    <a:t>2</a:t>
                  </a:r>
                  <a:endParaRPr lang="zh-TW" altLang="en-US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endParaRPr>
                </a:p>
              </p:txBody>
            </p:sp>
          </p:grpSp>
        </p:grp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2AF6A1A8-CAB9-4FA6-B65B-5B3FFB76628E}"/>
                </a:ext>
              </a:extLst>
            </p:cNvPr>
            <p:cNvGrpSpPr/>
            <p:nvPr/>
          </p:nvGrpSpPr>
          <p:grpSpPr>
            <a:xfrm>
              <a:off x="733506" y="6455061"/>
              <a:ext cx="1654697" cy="552267"/>
              <a:chOff x="733506" y="5877823"/>
              <a:chExt cx="1654697" cy="552267"/>
            </a:xfrm>
          </p:grpSpPr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5A652845-F6C3-452D-B3C6-3D7E03BD4535}"/>
                  </a:ext>
                </a:extLst>
              </p:cNvPr>
              <p:cNvSpPr txBox="1"/>
              <p:nvPr/>
            </p:nvSpPr>
            <p:spPr>
              <a:xfrm>
                <a:off x="972431" y="5877823"/>
                <a:ext cx="1415772" cy="552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Line </a:t>
                </a: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頭像</a:t>
                </a:r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可展開延伸選單。</a:t>
                </a:r>
              </a:p>
            </p:txBody>
          </p:sp>
          <p:grpSp>
            <p:nvGrpSpPr>
              <p:cNvPr id="71" name="群組 70">
                <a:extLst>
                  <a:ext uri="{FF2B5EF4-FFF2-40B4-BE49-F238E27FC236}">
                    <a16:creationId xmlns:a16="http://schemas.microsoft.com/office/drawing/2014/main" id="{E8DF6EB5-D5E4-42B5-AC41-8A8673EF5736}"/>
                  </a:ext>
                </a:extLst>
              </p:cNvPr>
              <p:cNvGrpSpPr/>
              <p:nvPr/>
            </p:nvGrpSpPr>
            <p:grpSpPr>
              <a:xfrm>
                <a:off x="733506" y="5893617"/>
                <a:ext cx="263214" cy="246221"/>
                <a:chOff x="822911" y="2426699"/>
                <a:chExt cx="263214" cy="246221"/>
              </a:xfrm>
            </p:grpSpPr>
            <p:sp>
              <p:nvSpPr>
                <p:cNvPr id="72" name="橢圓 71">
                  <a:extLst>
                    <a:ext uri="{FF2B5EF4-FFF2-40B4-BE49-F238E27FC236}">
                      <a16:creationId xmlns:a16="http://schemas.microsoft.com/office/drawing/2014/main" id="{755A67D5-58CA-4E9F-A5E0-026F39FB6E1E}"/>
                    </a:ext>
                  </a:extLst>
                </p:cNvPr>
                <p:cNvSpPr/>
                <p:nvPr/>
              </p:nvSpPr>
              <p:spPr>
                <a:xfrm>
                  <a:off x="847201" y="2442492"/>
                  <a:ext cx="214635" cy="21463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endParaRPr>
                </a:p>
              </p:txBody>
            </p:sp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5B383311-7194-4831-AB49-1783A8193DEF}"/>
                    </a:ext>
                  </a:extLst>
                </p:cNvPr>
                <p:cNvSpPr txBox="1"/>
                <p:nvPr/>
              </p:nvSpPr>
              <p:spPr>
                <a:xfrm>
                  <a:off x="822911" y="2426699"/>
                  <a:ext cx="263214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zh-TW" sz="1000" dirty="0">
                      <a:solidFill>
                        <a:schemeClr val="bg1"/>
                      </a:solidFill>
                      <a:latin typeface="思源黑體 Heavy" panose="020B0A00000000000000" pitchFamily="34" charset="-120"/>
                      <a:ea typeface="思源黑體 Heavy" panose="020B0A00000000000000" pitchFamily="34" charset="-120"/>
                    </a:rPr>
                    <a:t>3</a:t>
                  </a:r>
                  <a:endParaRPr lang="zh-TW" altLang="en-US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endParaRPr>
                </a:p>
              </p:txBody>
            </p:sp>
          </p:grpSp>
        </p:grpSp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2A496923-0C14-4924-8B18-BA916585C6D5}"/>
                </a:ext>
              </a:extLst>
            </p:cNvPr>
            <p:cNvGrpSpPr/>
            <p:nvPr/>
          </p:nvGrpSpPr>
          <p:grpSpPr>
            <a:xfrm>
              <a:off x="733506" y="7060306"/>
              <a:ext cx="1500809" cy="552267"/>
              <a:chOff x="733506" y="5877823"/>
              <a:chExt cx="1500809" cy="552267"/>
            </a:xfrm>
          </p:grpSpPr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06679638-1936-4A43-A236-17E1A1CB84BE}"/>
                  </a:ext>
                </a:extLst>
              </p:cNvPr>
              <p:cNvSpPr txBox="1"/>
              <p:nvPr/>
            </p:nvSpPr>
            <p:spPr>
              <a:xfrm>
                <a:off x="972431" y="5877823"/>
                <a:ext cx="1261884" cy="552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登出</a:t>
                </a:r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登出管理系統。</a:t>
                </a:r>
              </a:p>
            </p:txBody>
          </p:sp>
          <p:grpSp>
            <p:nvGrpSpPr>
              <p:cNvPr id="76" name="群組 75">
                <a:extLst>
                  <a:ext uri="{FF2B5EF4-FFF2-40B4-BE49-F238E27FC236}">
                    <a16:creationId xmlns:a16="http://schemas.microsoft.com/office/drawing/2014/main" id="{3A718735-B139-4BB2-A4F4-FED139E62730}"/>
                  </a:ext>
                </a:extLst>
              </p:cNvPr>
              <p:cNvGrpSpPr/>
              <p:nvPr/>
            </p:nvGrpSpPr>
            <p:grpSpPr>
              <a:xfrm>
                <a:off x="733506" y="5893617"/>
                <a:ext cx="263214" cy="246221"/>
                <a:chOff x="822911" y="2426699"/>
                <a:chExt cx="263214" cy="246221"/>
              </a:xfrm>
            </p:grpSpPr>
            <p:sp>
              <p:nvSpPr>
                <p:cNvPr id="77" name="橢圓 76">
                  <a:extLst>
                    <a:ext uri="{FF2B5EF4-FFF2-40B4-BE49-F238E27FC236}">
                      <a16:creationId xmlns:a16="http://schemas.microsoft.com/office/drawing/2014/main" id="{21E9B3E9-DA99-4D1D-8C38-ED700C3D0BC9}"/>
                    </a:ext>
                  </a:extLst>
                </p:cNvPr>
                <p:cNvSpPr/>
                <p:nvPr/>
              </p:nvSpPr>
              <p:spPr>
                <a:xfrm>
                  <a:off x="847201" y="2442492"/>
                  <a:ext cx="214635" cy="21463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endParaRPr>
                </a:p>
              </p:txBody>
            </p:sp>
            <p:sp>
              <p:nvSpPr>
                <p:cNvPr id="78" name="文字方塊 77">
                  <a:extLst>
                    <a:ext uri="{FF2B5EF4-FFF2-40B4-BE49-F238E27FC236}">
                      <a16:creationId xmlns:a16="http://schemas.microsoft.com/office/drawing/2014/main" id="{1A759583-0653-4EAB-933B-D9F5E02B8435}"/>
                    </a:ext>
                  </a:extLst>
                </p:cNvPr>
                <p:cNvSpPr txBox="1"/>
                <p:nvPr/>
              </p:nvSpPr>
              <p:spPr>
                <a:xfrm>
                  <a:off x="822911" y="2426699"/>
                  <a:ext cx="263214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zh-TW" sz="1000" dirty="0">
                      <a:solidFill>
                        <a:schemeClr val="bg1"/>
                      </a:solidFill>
                      <a:latin typeface="思源黑體 Heavy" panose="020B0A00000000000000" pitchFamily="34" charset="-120"/>
                      <a:ea typeface="思源黑體 Heavy" panose="020B0A00000000000000" pitchFamily="34" charset="-120"/>
                    </a:rPr>
                    <a:t>4</a:t>
                  </a:r>
                  <a:endParaRPr lang="zh-TW" altLang="en-US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13967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字方塊 20">
            <a:extLst>
              <a:ext uri="{FF2B5EF4-FFF2-40B4-BE49-F238E27FC236}">
                <a16:creationId xmlns:a16="http://schemas.microsoft.com/office/drawing/2014/main" id="{AE7AEE90-3494-4400-97A0-F5C659DF6D19}"/>
              </a:ext>
            </a:extLst>
          </p:cNvPr>
          <p:cNvSpPr txBox="1"/>
          <p:nvPr/>
        </p:nvSpPr>
        <p:spPr>
          <a:xfrm>
            <a:off x="499499" y="217145"/>
            <a:ext cx="5799699" cy="4998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0079B3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2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  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Mobile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頁面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DD2CC9A-6588-4FA3-8F8A-1011EE60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448097"/>
            <a:ext cx="1543050" cy="527403"/>
          </a:xfrm>
          <a:prstGeom prst="rect">
            <a:avLst/>
          </a:prstGeom>
        </p:spPr>
        <p:txBody>
          <a:bodyPr/>
          <a:lstStyle/>
          <a:p>
            <a:fld id="{566CA620-B61D-4D7A-9595-14EB9DAB1C77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22E9494-FF75-4B86-9FF5-4683BBE3D758}"/>
              </a:ext>
            </a:extLst>
          </p:cNvPr>
          <p:cNvSpPr/>
          <p:nvPr/>
        </p:nvSpPr>
        <p:spPr>
          <a:xfrm rot="16200000">
            <a:off x="5786440" y="1508125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開始使用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156EC2CB-B299-4255-B417-74207EB0A361}"/>
              </a:ext>
            </a:extLst>
          </p:cNvPr>
          <p:cNvSpPr/>
          <p:nvPr/>
        </p:nvSpPr>
        <p:spPr>
          <a:xfrm rot="16200000">
            <a:off x="5786441" y="3301030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角色權限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5B798CC-2C87-4CD1-A66C-3291F5097318}"/>
              </a:ext>
            </a:extLst>
          </p:cNvPr>
          <p:cNvSpPr/>
          <p:nvPr/>
        </p:nvSpPr>
        <p:spPr>
          <a:xfrm rot="16200000">
            <a:off x="5786441" y="5093934"/>
            <a:ext cx="1592262" cy="287337"/>
          </a:xfrm>
          <a:prstGeom prst="roundRect">
            <a:avLst>
              <a:gd name="adj" fmla="val 50000"/>
            </a:avLst>
          </a:prstGeom>
          <a:solidFill>
            <a:srgbClr val="008ED2"/>
          </a:solidFill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chemeClr val="bg1"/>
                </a:solidFill>
                <a:latin typeface="+mn-ea"/>
              </a:rPr>
              <a:t>功能說明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84754BD-5971-440C-A60D-7CC05369E975}"/>
              </a:ext>
            </a:extLst>
          </p:cNvPr>
          <p:cNvSpPr/>
          <p:nvPr/>
        </p:nvSpPr>
        <p:spPr>
          <a:xfrm rot="16200000">
            <a:off x="5786439" y="6886837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附錄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BC03DA2-8412-4F39-ADD1-A825ECAD5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00" y="716962"/>
            <a:ext cx="2412746" cy="494954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704A60B-2C1E-41D8-A312-61C172E14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354" y="716962"/>
            <a:ext cx="2412746" cy="494954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826F7D45-5FBA-4721-8367-6649FC907B33}"/>
              </a:ext>
            </a:extLst>
          </p:cNvPr>
          <p:cNvGrpSpPr/>
          <p:nvPr/>
        </p:nvGrpSpPr>
        <p:grpSpPr>
          <a:xfrm>
            <a:off x="579896" y="702399"/>
            <a:ext cx="263213" cy="246221"/>
            <a:chOff x="822912" y="2426699"/>
            <a:chExt cx="263213" cy="246221"/>
          </a:xfrm>
        </p:grpSpPr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735AFE19-CBB9-4488-BDD1-63C3C1DD7366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8EF87FC9-F846-4319-B17B-754FA8155F88}"/>
                </a:ext>
              </a:extLst>
            </p:cNvPr>
            <p:cNvSpPr txBox="1"/>
            <p:nvPr/>
          </p:nvSpPr>
          <p:spPr>
            <a:xfrm>
              <a:off x="822912" y="2426699"/>
              <a:ext cx="263213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1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D12A2240-B1D1-4A6A-8EB3-F99C4B1C0E83}"/>
              </a:ext>
            </a:extLst>
          </p:cNvPr>
          <p:cNvSpPr/>
          <p:nvPr/>
        </p:nvSpPr>
        <p:spPr>
          <a:xfrm>
            <a:off x="846706" y="711954"/>
            <a:ext cx="980026" cy="222102"/>
          </a:xfrm>
          <a:prstGeom prst="roundRect">
            <a:avLst>
              <a:gd name="adj" fmla="val 790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D9B47652-1338-4DAB-87E2-1E8173ED3982}"/>
              </a:ext>
            </a:extLst>
          </p:cNvPr>
          <p:cNvGrpSpPr/>
          <p:nvPr/>
        </p:nvGrpSpPr>
        <p:grpSpPr>
          <a:xfrm>
            <a:off x="733506" y="5834886"/>
            <a:ext cx="2116362" cy="2391238"/>
            <a:chOff x="733506" y="5221335"/>
            <a:chExt cx="2116362" cy="2391238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CD248E77-D7F0-4B5C-8175-CEEABCC6E13D}"/>
                </a:ext>
              </a:extLst>
            </p:cNvPr>
            <p:cNvGrpSpPr/>
            <p:nvPr/>
          </p:nvGrpSpPr>
          <p:grpSpPr>
            <a:xfrm>
              <a:off x="733507" y="5221335"/>
              <a:ext cx="1936825" cy="552267"/>
              <a:chOff x="733507" y="5877823"/>
              <a:chExt cx="1936825" cy="552267"/>
            </a:xfrm>
          </p:grpSpPr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72146D6-5A25-4087-8D74-430861B70B7B}"/>
                  </a:ext>
                </a:extLst>
              </p:cNvPr>
              <p:cNvSpPr txBox="1"/>
              <p:nvPr/>
            </p:nvSpPr>
            <p:spPr>
              <a:xfrm>
                <a:off x="972431" y="5877823"/>
                <a:ext cx="1697901" cy="552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中華工程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LOGO</a:t>
                </a:r>
              </a:p>
              <a:p>
                <a:pPr>
                  <a:lnSpc>
                    <a:spcPct val="150000"/>
                  </a:lnSpc>
                </a:pP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回到首頁 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/ 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群組訊息。</a:t>
                </a:r>
              </a:p>
            </p:txBody>
          </p: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AD38384E-F486-459C-94C3-13EA5FF8F534}"/>
                  </a:ext>
                </a:extLst>
              </p:cNvPr>
              <p:cNvGrpSpPr/>
              <p:nvPr/>
            </p:nvGrpSpPr>
            <p:grpSpPr>
              <a:xfrm>
                <a:off x="733507" y="5893617"/>
                <a:ext cx="263213" cy="246221"/>
                <a:chOff x="822912" y="2426699"/>
                <a:chExt cx="263213" cy="246221"/>
              </a:xfrm>
            </p:grpSpPr>
            <p:sp>
              <p:nvSpPr>
                <p:cNvPr id="56" name="橢圓 55">
                  <a:extLst>
                    <a:ext uri="{FF2B5EF4-FFF2-40B4-BE49-F238E27FC236}">
                      <a16:creationId xmlns:a16="http://schemas.microsoft.com/office/drawing/2014/main" id="{3D20E18C-19BB-4DDA-8B6D-FDEE1A273F2A}"/>
                    </a:ext>
                  </a:extLst>
                </p:cNvPr>
                <p:cNvSpPr/>
                <p:nvPr/>
              </p:nvSpPr>
              <p:spPr>
                <a:xfrm>
                  <a:off x="847201" y="2442492"/>
                  <a:ext cx="214635" cy="21463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endParaRPr>
                </a:p>
              </p:txBody>
            </p:sp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1F3C6B0F-2D6F-4328-A824-08E0299F263B}"/>
                    </a:ext>
                  </a:extLst>
                </p:cNvPr>
                <p:cNvSpPr txBox="1"/>
                <p:nvPr/>
              </p:nvSpPr>
              <p:spPr>
                <a:xfrm>
                  <a:off x="822912" y="2426699"/>
                  <a:ext cx="263213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zh-TW" sz="1000" dirty="0">
                      <a:solidFill>
                        <a:schemeClr val="bg1"/>
                      </a:solidFill>
                      <a:latin typeface="思源黑體 Heavy" panose="020B0A00000000000000" pitchFamily="34" charset="-120"/>
                      <a:ea typeface="思源黑體 Heavy" panose="020B0A00000000000000" pitchFamily="34" charset="-120"/>
                    </a:rPr>
                    <a:t>1</a:t>
                  </a:r>
                  <a:endParaRPr lang="zh-TW" altLang="en-US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endParaRPr>
                </a:p>
              </p:txBody>
            </p:sp>
          </p:grpSp>
        </p:grp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F0B7E765-8E22-41C5-AB1B-819F04FD80FE}"/>
                </a:ext>
              </a:extLst>
            </p:cNvPr>
            <p:cNvGrpSpPr/>
            <p:nvPr/>
          </p:nvGrpSpPr>
          <p:grpSpPr>
            <a:xfrm>
              <a:off x="733506" y="5827736"/>
              <a:ext cx="1193032" cy="552267"/>
              <a:chOff x="733506" y="5877823"/>
              <a:chExt cx="1193032" cy="552267"/>
            </a:xfrm>
          </p:grpSpPr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42B469AE-B22F-4163-A293-E281CC6E6243}"/>
                  </a:ext>
                </a:extLst>
              </p:cNvPr>
              <p:cNvSpPr txBox="1"/>
              <p:nvPr/>
            </p:nvSpPr>
            <p:spPr>
              <a:xfrm>
                <a:off x="972431" y="5877823"/>
                <a:ext cx="954107" cy="552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選單按鈕</a:t>
                </a:r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展開選單。</a:t>
                </a:r>
              </a:p>
            </p:txBody>
          </p:sp>
          <p:grpSp>
            <p:nvGrpSpPr>
              <p:cNvPr id="51" name="群組 50">
                <a:extLst>
                  <a:ext uri="{FF2B5EF4-FFF2-40B4-BE49-F238E27FC236}">
                    <a16:creationId xmlns:a16="http://schemas.microsoft.com/office/drawing/2014/main" id="{75E4F435-20D2-471E-A613-E068C2377520}"/>
                  </a:ext>
                </a:extLst>
              </p:cNvPr>
              <p:cNvGrpSpPr/>
              <p:nvPr/>
            </p:nvGrpSpPr>
            <p:grpSpPr>
              <a:xfrm>
                <a:off x="733506" y="5893617"/>
                <a:ext cx="263214" cy="246221"/>
                <a:chOff x="822911" y="2426699"/>
                <a:chExt cx="263214" cy="246221"/>
              </a:xfrm>
            </p:grpSpPr>
            <p:sp>
              <p:nvSpPr>
                <p:cNvPr id="52" name="橢圓 51">
                  <a:extLst>
                    <a:ext uri="{FF2B5EF4-FFF2-40B4-BE49-F238E27FC236}">
                      <a16:creationId xmlns:a16="http://schemas.microsoft.com/office/drawing/2014/main" id="{E831EC92-4F49-45E8-9B9E-6BB63C9E8CF4}"/>
                    </a:ext>
                  </a:extLst>
                </p:cNvPr>
                <p:cNvSpPr/>
                <p:nvPr/>
              </p:nvSpPr>
              <p:spPr>
                <a:xfrm>
                  <a:off x="847201" y="2442492"/>
                  <a:ext cx="214635" cy="21463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endParaRPr>
                </a:p>
              </p:txBody>
            </p:sp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F5A96302-C883-4823-B7A3-C59E2636CE87}"/>
                    </a:ext>
                  </a:extLst>
                </p:cNvPr>
                <p:cNvSpPr txBox="1"/>
                <p:nvPr/>
              </p:nvSpPr>
              <p:spPr>
                <a:xfrm>
                  <a:off x="822911" y="2426699"/>
                  <a:ext cx="263214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zh-TW" sz="1000" dirty="0">
                      <a:solidFill>
                        <a:schemeClr val="bg1"/>
                      </a:solidFill>
                      <a:latin typeface="思源黑體 Heavy" panose="020B0A00000000000000" pitchFamily="34" charset="-120"/>
                      <a:ea typeface="思源黑體 Heavy" panose="020B0A00000000000000" pitchFamily="34" charset="-120"/>
                    </a:rPr>
                    <a:t>2</a:t>
                  </a:r>
                  <a:endParaRPr lang="zh-TW" altLang="en-US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endParaRPr>
                </a:p>
              </p:txBody>
            </p:sp>
          </p:grpSp>
        </p:grp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BB8014A7-3E9B-4453-BE87-75A5D1E41364}"/>
                </a:ext>
              </a:extLst>
            </p:cNvPr>
            <p:cNvGrpSpPr/>
            <p:nvPr/>
          </p:nvGrpSpPr>
          <p:grpSpPr>
            <a:xfrm>
              <a:off x="733506" y="6455061"/>
              <a:ext cx="2116362" cy="552267"/>
              <a:chOff x="733506" y="5877823"/>
              <a:chExt cx="2116362" cy="552267"/>
            </a:xfrm>
          </p:grpSpPr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21D34373-CC71-4D5E-9176-D82F13AB27D1}"/>
                  </a:ext>
                </a:extLst>
              </p:cNvPr>
              <p:cNvSpPr txBox="1"/>
              <p:nvPr/>
            </p:nvSpPr>
            <p:spPr>
              <a:xfrm>
                <a:off x="972431" y="5877823"/>
                <a:ext cx="1877437" cy="552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功能選單</a:t>
                </a:r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連接至各選單功能頁面。</a:t>
                </a:r>
              </a:p>
            </p:txBody>
          </p:sp>
          <p:grpSp>
            <p:nvGrpSpPr>
              <p:cNvPr id="47" name="群組 46">
                <a:extLst>
                  <a:ext uri="{FF2B5EF4-FFF2-40B4-BE49-F238E27FC236}">
                    <a16:creationId xmlns:a16="http://schemas.microsoft.com/office/drawing/2014/main" id="{234BEB06-D953-4B0C-9605-FD8967F47269}"/>
                  </a:ext>
                </a:extLst>
              </p:cNvPr>
              <p:cNvGrpSpPr/>
              <p:nvPr/>
            </p:nvGrpSpPr>
            <p:grpSpPr>
              <a:xfrm>
                <a:off x="733506" y="5893617"/>
                <a:ext cx="263214" cy="246221"/>
                <a:chOff x="822911" y="2426699"/>
                <a:chExt cx="263214" cy="246221"/>
              </a:xfrm>
            </p:grpSpPr>
            <p:sp>
              <p:nvSpPr>
                <p:cNvPr id="48" name="橢圓 47">
                  <a:extLst>
                    <a:ext uri="{FF2B5EF4-FFF2-40B4-BE49-F238E27FC236}">
                      <a16:creationId xmlns:a16="http://schemas.microsoft.com/office/drawing/2014/main" id="{B6862EFC-FF7D-4EA0-8C84-40C77211461C}"/>
                    </a:ext>
                  </a:extLst>
                </p:cNvPr>
                <p:cNvSpPr/>
                <p:nvPr/>
              </p:nvSpPr>
              <p:spPr>
                <a:xfrm>
                  <a:off x="847201" y="2442492"/>
                  <a:ext cx="214635" cy="21463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endParaRPr>
                </a:p>
              </p:txBody>
            </p:sp>
            <p:sp>
              <p:nvSpPr>
                <p:cNvPr id="49" name="文字方塊 48">
                  <a:extLst>
                    <a:ext uri="{FF2B5EF4-FFF2-40B4-BE49-F238E27FC236}">
                      <a16:creationId xmlns:a16="http://schemas.microsoft.com/office/drawing/2014/main" id="{4A51ACF2-855A-4CB6-81B2-5B1EC801C37D}"/>
                    </a:ext>
                  </a:extLst>
                </p:cNvPr>
                <p:cNvSpPr txBox="1"/>
                <p:nvPr/>
              </p:nvSpPr>
              <p:spPr>
                <a:xfrm>
                  <a:off x="822911" y="2426699"/>
                  <a:ext cx="263214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zh-TW" sz="1000" dirty="0">
                      <a:solidFill>
                        <a:schemeClr val="bg1"/>
                      </a:solidFill>
                      <a:latin typeface="思源黑體 Heavy" panose="020B0A00000000000000" pitchFamily="34" charset="-120"/>
                      <a:ea typeface="思源黑體 Heavy" panose="020B0A00000000000000" pitchFamily="34" charset="-120"/>
                    </a:rPr>
                    <a:t>3</a:t>
                  </a:r>
                  <a:endParaRPr lang="zh-TW" altLang="en-US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endParaRPr>
                </a:p>
              </p:txBody>
            </p:sp>
          </p:grpSp>
        </p:grp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C36D30A0-2207-4E09-8D97-75F308FA5958}"/>
                </a:ext>
              </a:extLst>
            </p:cNvPr>
            <p:cNvGrpSpPr/>
            <p:nvPr/>
          </p:nvGrpSpPr>
          <p:grpSpPr>
            <a:xfrm>
              <a:off x="733506" y="7060306"/>
              <a:ext cx="1500809" cy="552267"/>
              <a:chOff x="733506" y="5877823"/>
              <a:chExt cx="1500809" cy="552267"/>
            </a:xfrm>
          </p:grpSpPr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93C89527-32BD-4A8D-8633-2723C00430EC}"/>
                  </a:ext>
                </a:extLst>
              </p:cNvPr>
              <p:cNvSpPr txBox="1"/>
              <p:nvPr/>
            </p:nvSpPr>
            <p:spPr>
              <a:xfrm>
                <a:off x="972431" y="5877823"/>
                <a:ext cx="1261884" cy="552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登出</a:t>
                </a:r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登出管理系統。</a:t>
                </a:r>
              </a:p>
            </p:txBody>
          </p:sp>
          <p:grpSp>
            <p:nvGrpSpPr>
              <p:cNvPr id="43" name="群組 42">
                <a:extLst>
                  <a:ext uri="{FF2B5EF4-FFF2-40B4-BE49-F238E27FC236}">
                    <a16:creationId xmlns:a16="http://schemas.microsoft.com/office/drawing/2014/main" id="{B684F11B-AC84-4DB4-A3F6-8B6996C1E61A}"/>
                  </a:ext>
                </a:extLst>
              </p:cNvPr>
              <p:cNvGrpSpPr/>
              <p:nvPr/>
            </p:nvGrpSpPr>
            <p:grpSpPr>
              <a:xfrm>
                <a:off x="733506" y="5893617"/>
                <a:ext cx="263214" cy="246221"/>
                <a:chOff x="822911" y="2426699"/>
                <a:chExt cx="263214" cy="246221"/>
              </a:xfrm>
            </p:grpSpPr>
            <p:sp>
              <p:nvSpPr>
                <p:cNvPr id="44" name="橢圓 43">
                  <a:extLst>
                    <a:ext uri="{FF2B5EF4-FFF2-40B4-BE49-F238E27FC236}">
                      <a16:creationId xmlns:a16="http://schemas.microsoft.com/office/drawing/2014/main" id="{E9880660-7B97-41BD-9A56-D0AEBD0A1F87}"/>
                    </a:ext>
                  </a:extLst>
                </p:cNvPr>
                <p:cNvSpPr/>
                <p:nvPr/>
              </p:nvSpPr>
              <p:spPr>
                <a:xfrm>
                  <a:off x="847201" y="2442492"/>
                  <a:ext cx="214635" cy="21463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endParaRPr>
                </a:p>
              </p:txBody>
            </p:sp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FE3B3C5-772B-43E1-98AF-761FF4E26213}"/>
                    </a:ext>
                  </a:extLst>
                </p:cNvPr>
                <p:cNvSpPr txBox="1"/>
                <p:nvPr/>
              </p:nvSpPr>
              <p:spPr>
                <a:xfrm>
                  <a:off x="822911" y="2426699"/>
                  <a:ext cx="263214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zh-TW" sz="1000" dirty="0">
                      <a:solidFill>
                        <a:schemeClr val="bg1"/>
                      </a:solidFill>
                      <a:latin typeface="思源黑體 Heavy" panose="020B0A00000000000000" pitchFamily="34" charset="-120"/>
                      <a:ea typeface="思源黑體 Heavy" panose="020B0A00000000000000" pitchFamily="34" charset="-120"/>
                    </a:rPr>
                    <a:t>4</a:t>
                  </a:r>
                  <a:endParaRPr lang="zh-TW" altLang="en-US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endParaRPr>
                </a:p>
              </p:txBody>
            </p:sp>
          </p:grpSp>
        </p:grpSp>
      </p:grp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4723CC20-BD78-4536-B72C-3BC0F0B5162A}"/>
              </a:ext>
            </a:extLst>
          </p:cNvPr>
          <p:cNvSpPr/>
          <p:nvPr/>
        </p:nvSpPr>
        <p:spPr>
          <a:xfrm>
            <a:off x="2935111" y="718272"/>
            <a:ext cx="338918" cy="230347"/>
          </a:xfrm>
          <a:prstGeom prst="roundRect">
            <a:avLst>
              <a:gd name="adj" fmla="val 790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0A335F1D-6FE5-4283-8021-64FD8AC5F73C}"/>
              </a:ext>
            </a:extLst>
          </p:cNvPr>
          <p:cNvSpPr/>
          <p:nvPr/>
        </p:nvSpPr>
        <p:spPr>
          <a:xfrm>
            <a:off x="5643272" y="1101605"/>
            <a:ext cx="338918" cy="1088439"/>
          </a:xfrm>
          <a:prstGeom prst="roundRect">
            <a:avLst>
              <a:gd name="adj" fmla="val 790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469BEE62-D84C-475E-8D31-168881B28196}"/>
              </a:ext>
            </a:extLst>
          </p:cNvPr>
          <p:cNvSpPr/>
          <p:nvPr/>
        </p:nvSpPr>
        <p:spPr>
          <a:xfrm>
            <a:off x="5647995" y="2195382"/>
            <a:ext cx="338918" cy="252544"/>
          </a:xfrm>
          <a:prstGeom prst="roundRect">
            <a:avLst>
              <a:gd name="adj" fmla="val 790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A0406814-CE9B-47D4-BE32-03B09C3F4B64}"/>
              </a:ext>
            </a:extLst>
          </p:cNvPr>
          <p:cNvGrpSpPr/>
          <p:nvPr/>
        </p:nvGrpSpPr>
        <p:grpSpPr>
          <a:xfrm>
            <a:off x="2653418" y="730090"/>
            <a:ext cx="263214" cy="246221"/>
            <a:chOff x="822911" y="2426699"/>
            <a:chExt cx="263214" cy="246221"/>
          </a:xfrm>
        </p:grpSpPr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816980DB-BCA9-4B5E-A6C6-A4F20A448C94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67B6C910-E98E-45BE-8420-821487AEAA56}"/>
                </a:ext>
              </a:extLst>
            </p:cNvPr>
            <p:cNvSpPr txBox="1"/>
            <p:nvPr/>
          </p:nvSpPr>
          <p:spPr>
            <a:xfrm>
              <a:off x="822911" y="2426699"/>
              <a:ext cx="263214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2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E2AA4353-852C-4A74-90D9-066BC3DE562B}"/>
              </a:ext>
            </a:extLst>
          </p:cNvPr>
          <p:cNvGrpSpPr/>
          <p:nvPr/>
        </p:nvGrpSpPr>
        <p:grpSpPr>
          <a:xfrm>
            <a:off x="5358148" y="1101605"/>
            <a:ext cx="263214" cy="246221"/>
            <a:chOff x="822911" y="2426699"/>
            <a:chExt cx="263214" cy="246221"/>
          </a:xfrm>
        </p:grpSpPr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FE1C59EC-1BB0-41D7-BE46-C34E7F4222B9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83D07F4C-6A03-4CBA-B509-5B3E32CA352C}"/>
                </a:ext>
              </a:extLst>
            </p:cNvPr>
            <p:cNvSpPr txBox="1"/>
            <p:nvPr/>
          </p:nvSpPr>
          <p:spPr>
            <a:xfrm>
              <a:off x="822911" y="2426699"/>
              <a:ext cx="263214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3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CCA65797-645B-4231-8F7A-6C2D750D435A}"/>
              </a:ext>
            </a:extLst>
          </p:cNvPr>
          <p:cNvGrpSpPr/>
          <p:nvPr/>
        </p:nvGrpSpPr>
        <p:grpSpPr>
          <a:xfrm>
            <a:off x="5352897" y="2201704"/>
            <a:ext cx="263214" cy="246221"/>
            <a:chOff x="822911" y="2426699"/>
            <a:chExt cx="263214" cy="246221"/>
          </a:xfrm>
        </p:grpSpPr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5DCDE498-F0D5-4745-AEA5-80C6DE7461BF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69B3B23F-D26A-4003-99C3-A836237BE6CC}"/>
                </a:ext>
              </a:extLst>
            </p:cNvPr>
            <p:cNvSpPr txBox="1"/>
            <p:nvPr/>
          </p:nvSpPr>
          <p:spPr>
            <a:xfrm>
              <a:off x="822911" y="2426699"/>
              <a:ext cx="263214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4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7023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DD2CC9A-6588-4FA3-8F8A-1011EE60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448097"/>
            <a:ext cx="1543050" cy="527403"/>
          </a:xfrm>
          <a:prstGeom prst="rect">
            <a:avLst/>
          </a:prstGeom>
        </p:spPr>
        <p:txBody>
          <a:bodyPr/>
          <a:lstStyle/>
          <a:p>
            <a:fld id="{566CA620-B61D-4D7A-9595-14EB9DAB1C77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22E9494-FF75-4B86-9FF5-4683BBE3D758}"/>
              </a:ext>
            </a:extLst>
          </p:cNvPr>
          <p:cNvSpPr/>
          <p:nvPr/>
        </p:nvSpPr>
        <p:spPr>
          <a:xfrm rot="16200000">
            <a:off x="5786440" y="1508125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開始使用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156EC2CB-B299-4255-B417-74207EB0A361}"/>
              </a:ext>
            </a:extLst>
          </p:cNvPr>
          <p:cNvSpPr/>
          <p:nvPr/>
        </p:nvSpPr>
        <p:spPr>
          <a:xfrm rot="16200000">
            <a:off x="5786441" y="3301030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角色權限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5B798CC-2C87-4CD1-A66C-3291F5097318}"/>
              </a:ext>
            </a:extLst>
          </p:cNvPr>
          <p:cNvSpPr/>
          <p:nvPr/>
        </p:nvSpPr>
        <p:spPr>
          <a:xfrm rot="16200000">
            <a:off x="5786441" y="5093934"/>
            <a:ext cx="1592262" cy="287337"/>
          </a:xfrm>
          <a:prstGeom prst="roundRect">
            <a:avLst>
              <a:gd name="adj" fmla="val 50000"/>
            </a:avLst>
          </a:prstGeom>
          <a:solidFill>
            <a:srgbClr val="008ED2"/>
          </a:solidFill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chemeClr val="bg1"/>
                </a:solidFill>
                <a:latin typeface="+mn-ea"/>
              </a:rPr>
              <a:t>功能說明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84754BD-5971-440C-A60D-7CC05369E975}"/>
              </a:ext>
            </a:extLst>
          </p:cNvPr>
          <p:cNvSpPr/>
          <p:nvPr/>
        </p:nvSpPr>
        <p:spPr>
          <a:xfrm rot="16200000">
            <a:off x="5786439" y="6886837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附錄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2B3FC06F-F3DB-4AF6-B8A9-ACEF7C483E4A}"/>
              </a:ext>
            </a:extLst>
          </p:cNvPr>
          <p:cNvSpPr txBox="1"/>
          <p:nvPr/>
        </p:nvSpPr>
        <p:spPr>
          <a:xfrm>
            <a:off x="166717" y="217145"/>
            <a:ext cx="15247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2000" dirty="0">
                <a:solidFill>
                  <a:srgbClr val="00B681"/>
                </a:solidFill>
                <a:latin typeface="思源黑體 Medium" panose="020B0600000000000000" pitchFamily="34" charset="-120"/>
                <a:ea typeface="思源黑體 Medium" panose="020B0600000000000000" pitchFamily="34" charset="-120"/>
              </a:rPr>
              <a:t>◢</a:t>
            </a:r>
            <a:r>
              <a:rPr lang="en-US" altLang="zh-TW" sz="2000" dirty="0">
                <a:solidFill>
                  <a:srgbClr val="008ED2"/>
                </a:solidFill>
                <a:latin typeface="思源黑體 Medium" panose="020B0600000000000000" pitchFamily="34" charset="-120"/>
                <a:ea typeface="思源黑體 Medium" panose="020B0600000000000000" pitchFamily="34" charset="-120"/>
              </a:rPr>
              <a:t> </a:t>
            </a:r>
            <a:r>
              <a:rPr lang="zh-TW" altLang="en-US" sz="2000" dirty="0">
                <a:solidFill>
                  <a:srgbClr val="008ED2"/>
                </a:solidFill>
                <a:latin typeface="思源黑體 Medium" panose="020B0600000000000000" pitchFamily="34" charset="-120"/>
                <a:ea typeface="思源黑體 Medium" panose="020B0600000000000000" pitchFamily="34" charset="-120"/>
              </a:rPr>
              <a:t>群組訊息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368A12EC-EC98-4BD8-9EA9-0C9455C55D16}"/>
              </a:ext>
            </a:extLst>
          </p:cNvPr>
          <p:cNvSpPr txBox="1"/>
          <p:nvPr/>
        </p:nvSpPr>
        <p:spPr>
          <a:xfrm>
            <a:off x="499500" y="617255"/>
            <a:ext cx="5799699" cy="4998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0079B3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1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 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群組訊息頁面，亦為首頁。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38702EF1-FCCE-4E85-AFDB-C22B84888711}"/>
              </a:ext>
            </a:extLst>
          </p:cNvPr>
          <p:cNvCxnSpPr>
            <a:cxnSpLocks/>
          </p:cNvCxnSpPr>
          <p:nvPr/>
        </p:nvCxnSpPr>
        <p:spPr>
          <a:xfrm>
            <a:off x="1691493" y="493400"/>
            <a:ext cx="4607707" cy="0"/>
          </a:xfrm>
          <a:prstGeom prst="line">
            <a:avLst/>
          </a:prstGeom>
          <a:ln w="19050">
            <a:solidFill>
              <a:srgbClr val="4DB0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圖片 72">
            <a:extLst>
              <a:ext uri="{FF2B5EF4-FFF2-40B4-BE49-F238E27FC236}">
                <a16:creationId xmlns:a16="http://schemas.microsoft.com/office/drawing/2014/main" id="{22195C9A-3354-452E-8249-EFDE61111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682" y="1117072"/>
            <a:ext cx="4475333" cy="285647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74" name="群組 73">
            <a:extLst>
              <a:ext uri="{FF2B5EF4-FFF2-40B4-BE49-F238E27FC236}">
                <a16:creationId xmlns:a16="http://schemas.microsoft.com/office/drawing/2014/main" id="{EE9AB82D-2588-4772-9734-94AFBFC27718}"/>
              </a:ext>
            </a:extLst>
          </p:cNvPr>
          <p:cNvGrpSpPr/>
          <p:nvPr/>
        </p:nvGrpSpPr>
        <p:grpSpPr>
          <a:xfrm>
            <a:off x="954175" y="1396576"/>
            <a:ext cx="263213" cy="246221"/>
            <a:chOff x="822912" y="2426699"/>
            <a:chExt cx="263213" cy="246221"/>
          </a:xfrm>
        </p:grpSpPr>
        <p:sp>
          <p:nvSpPr>
            <p:cNvPr id="75" name="橢圓 74">
              <a:extLst>
                <a:ext uri="{FF2B5EF4-FFF2-40B4-BE49-F238E27FC236}">
                  <a16:creationId xmlns:a16="http://schemas.microsoft.com/office/drawing/2014/main" id="{D73E2140-F053-4E9A-827B-B0AA8EA30B2D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3802F527-0A69-4771-A32D-52AE095512BA}"/>
                </a:ext>
              </a:extLst>
            </p:cNvPr>
            <p:cNvSpPr txBox="1"/>
            <p:nvPr/>
          </p:nvSpPr>
          <p:spPr>
            <a:xfrm>
              <a:off x="822912" y="2426699"/>
              <a:ext cx="263213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1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7B88F693-7E8B-4F12-AB67-F60AB97B12DF}"/>
              </a:ext>
            </a:extLst>
          </p:cNvPr>
          <p:cNvSpPr/>
          <p:nvPr/>
        </p:nvSpPr>
        <p:spPr>
          <a:xfrm>
            <a:off x="1220984" y="1406130"/>
            <a:ext cx="1646393" cy="422670"/>
          </a:xfrm>
          <a:prstGeom prst="roundRect">
            <a:avLst>
              <a:gd name="adj" fmla="val 790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43098607-F01D-4875-8D07-E1A4E0945B5B}"/>
              </a:ext>
            </a:extLst>
          </p:cNvPr>
          <p:cNvSpPr/>
          <p:nvPr/>
        </p:nvSpPr>
        <p:spPr>
          <a:xfrm>
            <a:off x="1220984" y="1902280"/>
            <a:ext cx="2041505" cy="1552120"/>
          </a:xfrm>
          <a:prstGeom prst="roundRect">
            <a:avLst>
              <a:gd name="adj" fmla="val 499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F226543A-6480-48E6-A24A-2A579CB632C2}"/>
              </a:ext>
            </a:extLst>
          </p:cNvPr>
          <p:cNvSpPr/>
          <p:nvPr/>
        </p:nvSpPr>
        <p:spPr>
          <a:xfrm>
            <a:off x="2355851" y="2778125"/>
            <a:ext cx="361949" cy="281164"/>
          </a:xfrm>
          <a:prstGeom prst="roundRect">
            <a:avLst>
              <a:gd name="adj" fmla="val 499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5865943D-DB34-40BA-A301-655CCEBB5EEF}"/>
              </a:ext>
            </a:extLst>
          </p:cNvPr>
          <p:cNvGrpSpPr/>
          <p:nvPr/>
        </p:nvGrpSpPr>
        <p:grpSpPr>
          <a:xfrm>
            <a:off x="938466" y="1896393"/>
            <a:ext cx="263214" cy="246221"/>
            <a:chOff x="822911" y="2426699"/>
            <a:chExt cx="263214" cy="246221"/>
          </a:xfrm>
        </p:grpSpPr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DDD3E367-147B-4411-8800-D6CC5A199F46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A4DE01B3-DC46-4C3B-A915-82DA21C42EE7}"/>
                </a:ext>
              </a:extLst>
            </p:cNvPr>
            <p:cNvSpPr txBox="1"/>
            <p:nvPr/>
          </p:nvSpPr>
          <p:spPr>
            <a:xfrm>
              <a:off x="822911" y="2426699"/>
              <a:ext cx="263214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2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2441CAAF-2889-4089-B22E-EA55D991699A}"/>
              </a:ext>
            </a:extLst>
          </p:cNvPr>
          <p:cNvGrpSpPr/>
          <p:nvPr/>
        </p:nvGrpSpPr>
        <p:grpSpPr>
          <a:xfrm>
            <a:off x="2723923" y="2795596"/>
            <a:ext cx="263214" cy="246221"/>
            <a:chOff x="822911" y="2426699"/>
            <a:chExt cx="263214" cy="246221"/>
          </a:xfrm>
        </p:grpSpPr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A6DFDE3F-5C31-469C-AD09-5A6DF36848CE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378C9363-D8B2-4F2E-A008-97270247A2EB}"/>
                </a:ext>
              </a:extLst>
            </p:cNvPr>
            <p:cNvSpPr txBox="1"/>
            <p:nvPr/>
          </p:nvSpPr>
          <p:spPr>
            <a:xfrm>
              <a:off x="822911" y="2426699"/>
              <a:ext cx="263214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4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603984C4-BB86-4301-9102-453CF576255B}"/>
              </a:ext>
            </a:extLst>
          </p:cNvPr>
          <p:cNvSpPr/>
          <p:nvPr/>
        </p:nvSpPr>
        <p:spPr>
          <a:xfrm>
            <a:off x="1376317" y="2116340"/>
            <a:ext cx="1371896" cy="238487"/>
          </a:xfrm>
          <a:prstGeom prst="roundRect">
            <a:avLst>
              <a:gd name="adj" fmla="val 499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FF686454-031E-4721-93D9-DFB49AB46A78}"/>
              </a:ext>
            </a:extLst>
          </p:cNvPr>
          <p:cNvGrpSpPr/>
          <p:nvPr/>
        </p:nvGrpSpPr>
        <p:grpSpPr>
          <a:xfrm>
            <a:off x="2771938" y="2112472"/>
            <a:ext cx="263214" cy="246221"/>
            <a:chOff x="822911" y="2426699"/>
            <a:chExt cx="263214" cy="246221"/>
          </a:xfrm>
        </p:grpSpPr>
        <p:sp>
          <p:nvSpPr>
            <p:cNvPr id="89" name="橢圓 88">
              <a:extLst>
                <a:ext uri="{FF2B5EF4-FFF2-40B4-BE49-F238E27FC236}">
                  <a16:creationId xmlns:a16="http://schemas.microsoft.com/office/drawing/2014/main" id="{5F6F5121-B9AD-4F14-BFBC-B1C34DB449BB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51606E66-49F5-45FA-97EF-C520B7C734A5}"/>
                </a:ext>
              </a:extLst>
            </p:cNvPr>
            <p:cNvSpPr txBox="1"/>
            <p:nvPr/>
          </p:nvSpPr>
          <p:spPr>
            <a:xfrm>
              <a:off x="822911" y="2426699"/>
              <a:ext cx="263214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3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061DDFF3-F5C2-41B4-817F-02F06050426B}"/>
              </a:ext>
            </a:extLst>
          </p:cNvPr>
          <p:cNvGrpSpPr/>
          <p:nvPr/>
        </p:nvGrpSpPr>
        <p:grpSpPr>
          <a:xfrm>
            <a:off x="733506" y="4047030"/>
            <a:ext cx="3193580" cy="2391238"/>
            <a:chOff x="733506" y="5221335"/>
            <a:chExt cx="3193580" cy="2391238"/>
          </a:xfrm>
        </p:grpSpPr>
        <p:grpSp>
          <p:nvGrpSpPr>
            <p:cNvPr id="92" name="群組 91">
              <a:extLst>
                <a:ext uri="{FF2B5EF4-FFF2-40B4-BE49-F238E27FC236}">
                  <a16:creationId xmlns:a16="http://schemas.microsoft.com/office/drawing/2014/main" id="{9828C714-4ECC-42A2-A1CA-F6A5F94D6E2C}"/>
                </a:ext>
              </a:extLst>
            </p:cNvPr>
            <p:cNvGrpSpPr/>
            <p:nvPr/>
          </p:nvGrpSpPr>
          <p:grpSpPr>
            <a:xfrm>
              <a:off x="733507" y="5221335"/>
              <a:ext cx="1500808" cy="552267"/>
              <a:chOff x="733507" y="5877823"/>
              <a:chExt cx="1500808" cy="552267"/>
            </a:xfrm>
          </p:grpSpPr>
          <p:sp>
            <p:nvSpPr>
              <p:cNvPr id="108" name="文字方塊 107">
                <a:extLst>
                  <a:ext uri="{FF2B5EF4-FFF2-40B4-BE49-F238E27FC236}">
                    <a16:creationId xmlns:a16="http://schemas.microsoft.com/office/drawing/2014/main" id="{0DA27F36-0643-4BC3-95F0-C99D542AF7B8}"/>
                  </a:ext>
                </a:extLst>
              </p:cNvPr>
              <p:cNvSpPr txBox="1"/>
              <p:nvPr/>
            </p:nvSpPr>
            <p:spPr>
              <a:xfrm>
                <a:off x="972431" y="5877823"/>
                <a:ext cx="1261884" cy="552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個人資料</a:t>
                </a:r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顯示個人資料。</a:t>
                </a:r>
              </a:p>
            </p:txBody>
          </p:sp>
          <p:grpSp>
            <p:nvGrpSpPr>
              <p:cNvPr id="109" name="群組 108">
                <a:extLst>
                  <a:ext uri="{FF2B5EF4-FFF2-40B4-BE49-F238E27FC236}">
                    <a16:creationId xmlns:a16="http://schemas.microsoft.com/office/drawing/2014/main" id="{4C0D2917-F6A0-4A5E-BF8F-5032F595102D}"/>
                  </a:ext>
                </a:extLst>
              </p:cNvPr>
              <p:cNvGrpSpPr/>
              <p:nvPr/>
            </p:nvGrpSpPr>
            <p:grpSpPr>
              <a:xfrm>
                <a:off x="733507" y="5893617"/>
                <a:ext cx="263213" cy="246221"/>
                <a:chOff x="822912" y="2426699"/>
                <a:chExt cx="263213" cy="246221"/>
              </a:xfrm>
            </p:grpSpPr>
            <p:sp>
              <p:nvSpPr>
                <p:cNvPr id="110" name="橢圓 109">
                  <a:extLst>
                    <a:ext uri="{FF2B5EF4-FFF2-40B4-BE49-F238E27FC236}">
                      <a16:creationId xmlns:a16="http://schemas.microsoft.com/office/drawing/2014/main" id="{D82BDFA3-84A4-4787-83D0-31523D99A046}"/>
                    </a:ext>
                  </a:extLst>
                </p:cNvPr>
                <p:cNvSpPr/>
                <p:nvPr/>
              </p:nvSpPr>
              <p:spPr>
                <a:xfrm>
                  <a:off x="847201" y="2442492"/>
                  <a:ext cx="214635" cy="21463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endParaRPr>
                </a:p>
              </p:txBody>
            </p:sp>
            <p:sp>
              <p:nvSpPr>
                <p:cNvPr id="111" name="文字方塊 110">
                  <a:extLst>
                    <a:ext uri="{FF2B5EF4-FFF2-40B4-BE49-F238E27FC236}">
                      <a16:creationId xmlns:a16="http://schemas.microsoft.com/office/drawing/2014/main" id="{C787482D-7D48-49EC-9BB5-89F10674B831}"/>
                    </a:ext>
                  </a:extLst>
                </p:cNvPr>
                <p:cNvSpPr txBox="1"/>
                <p:nvPr/>
              </p:nvSpPr>
              <p:spPr>
                <a:xfrm>
                  <a:off x="822912" y="2426699"/>
                  <a:ext cx="263213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zh-TW" sz="1000" dirty="0">
                      <a:solidFill>
                        <a:schemeClr val="bg1"/>
                      </a:solidFill>
                      <a:latin typeface="思源黑體 Heavy" panose="020B0A00000000000000" pitchFamily="34" charset="-120"/>
                      <a:ea typeface="思源黑體 Heavy" panose="020B0A00000000000000" pitchFamily="34" charset="-120"/>
                    </a:rPr>
                    <a:t>1</a:t>
                  </a:r>
                  <a:endParaRPr lang="zh-TW" altLang="en-US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endParaRPr>
                </a:p>
              </p:txBody>
            </p:sp>
          </p:grpSp>
        </p:grpSp>
        <p:grpSp>
          <p:nvGrpSpPr>
            <p:cNvPr id="93" name="群組 92">
              <a:extLst>
                <a:ext uri="{FF2B5EF4-FFF2-40B4-BE49-F238E27FC236}">
                  <a16:creationId xmlns:a16="http://schemas.microsoft.com/office/drawing/2014/main" id="{E42725D8-CD50-4725-B07C-4DE94A21CD54}"/>
                </a:ext>
              </a:extLst>
            </p:cNvPr>
            <p:cNvGrpSpPr/>
            <p:nvPr/>
          </p:nvGrpSpPr>
          <p:grpSpPr>
            <a:xfrm>
              <a:off x="733506" y="5827736"/>
              <a:ext cx="2592646" cy="552267"/>
              <a:chOff x="733506" y="5877823"/>
              <a:chExt cx="2592646" cy="552267"/>
            </a:xfrm>
          </p:grpSpPr>
          <p:sp>
            <p:nvSpPr>
              <p:cNvPr id="104" name="文字方塊 103">
                <a:extLst>
                  <a:ext uri="{FF2B5EF4-FFF2-40B4-BE49-F238E27FC236}">
                    <a16:creationId xmlns:a16="http://schemas.microsoft.com/office/drawing/2014/main" id="{653A5E45-19F9-4DB7-A797-F87796EF9BB9}"/>
                  </a:ext>
                </a:extLst>
              </p:cNvPr>
              <p:cNvSpPr txBox="1"/>
              <p:nvPr/>
            </p:nvSpPr>
            <p:spPr>
              <a:xfrm>
                <a:off x="972431" y="5877823"/>
                <a:ext cx="2353721" cy="552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群組清單</a:t>
                </a:r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使用者與</a:t>
                </a:r>
                <a:r>
                  <a:rPr lang="en-US" altLang="zh-TW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BESt</a:t>
                </a:r>
                <a:r>
                  <a:rPr lang="en-US" altLang="zh-TW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-Bot</a:t>
                </a: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共存的群組。</a:t>
                </a:r>
              </a:p>
            </p:txBody>
          </p:sp>
          <p:grpSp>
            <p:nvGrpSpPr>
              <p:cNvPr id="105" name="群組 104">
                <a:extLst>
                  <a:ext uri="{FF2B5EF4-FFF2-40B4-BE49-F238E27FC236}">
                    <a16:creationId xmlns:a16="http://schemas.microsoft.com/office/drawing/2014/main" id="{A60BBF0B-9F5D-475B-A802-FDD1A2BD4FE5}"/>
                  </a:ext>
                </a:extLst>
              </p:cNvPr>
              <p:cNvGrpSpPr/>
              <p:nvPr/>
            </p:nvGrpSpPr>
            <p:grpSpPr>
              <a:xfrm>
                <a:off x="733506" y="5893617"/>
                <a:ext cx="263214" cy="246221"/>
                <a:chOff x="822911" y="2426699"/>
                <a:chExt cx="263214" cy="246221"/>
              </a:xfrm>
            </p:grpSpPr>
            <p:sp>
              <p:nvSpPr>
                <p:cNvPr id="106" name="橢圓 105">
                  <a:extLst>
                    <a:ext uri="{FF2B5EF4-FFF2-40B4-BE49-F238E27FC236}">
                      <a16:creationId xmlns:a16="http://schemas.microsoft.com/office/drawing/2014/main" id="{FE95B0D0-BBD2-49E8-BDB1-763333A45F20}"/>
                    </a:ext>
                  </a:extLst>
                </p:cNvPr>
                <p:cNvSpPr/>
                <p:nvPr/>
              </p:nvSpPr>
              <p:spPr>
                <a:xfrm>
                  <a:off x="847201" y="2442492"/>
                  <a:ext cx="214635" cy="21463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endParaRPr>
                </a:p>
              </p:txBody>
            </p:sp>
            <p:sp>
              <p:nvSpPr>
                <p:cNvPr id="107" name="文字方塊 106">
                  <a:extLst>
                    <a:ext uri="{FF2B5EF4-FFF2-40B4-BE49-F238E27FC236}">
                      <a16:creationId xmlns:a16="http://schemas.microsoft.com/office/drawing/2014/main" id="{68F71E79-3175-407E-9CE0-4730D1708F01}"/>
                    </a:ext>
                  </a:extLst>
                </p:cNvPr>
                <p:cNvSpPr txBox="1"/>
                <p:nvPr/>
              </p:nvSpPr>
              <p:spPr>
                <a:xfrm>
                  <a:off x="822911" y="2426699"/>
                  <a:ext cx="263214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zh-TW" sz="1000" dirty="0">
                      <a:solidFill>
                        <a:schemeClr val="bg1"/>
                      </a:solidFill>
                      <a:latin typeface="思源黑體 Heavy" panose="020B0A00000000000000" pitchFamily="34" charset="-120"/>
                      <a:ea typeface="思源黑體 Heavy" panose="020B0A00000000000000" pitchFamily="34" charset="-120"/>
                    </a:rPr>
                    <a:t>2</a:t>
                  </a:r>
                  <a:endParaRPr lang="zh-TW" altLang="en-US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endParaRPr>
                </a:p>
              </p:txBody>
            </p:sp>
          </p:grpSp>
        </p:grpSp>
        <p:grpSp>
          <p:nvGrpSpPr>
            <p:cNvPr id="94" name="群組 93">
              <a:extLst>
                <a:ext uri="{FF2B5EF4-FFF2-40B4-BE49-F238E27FC236}">
                  <a16:creationId xmlns:a16="http://schemas.microsoft.com/office/drawing/2014/main" id="{B71F137A-67E2-4374-9BEC-DF65E97BB27F}"/>
                </a:ext>
              </a:extLst>
            </p:cNvPr>
            <p:cNvGrpSpPr/>
            <p:nvPr/>
          </p:nvGrpSpPr>
          <p:grpSpPr>
            <a:xfrm>
              <a:off x="733506" y="6455061"/>
              <a:ext cx="3193580" cy="552267"/>
              <a:chOff x="733506" y="5877823"/>
              <a:chExt cx="3193580" cy="552267"/>
            </a:xfrm>
          </p:grpSpPr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A7E20AC6-A590-4C28-A4C5-7976D5514DDD}"/>
                  </a:ext>
                </a:extLst>
              </p:cNvPr>
              <p:cNvSpPr txBox="1"/>
              <p:nvPr/>
            </p:nvSpPr>
            <p:spPr>
              <a:xfrm>
                <a:off x="972431" y="5877823"/>
                <a:ext cx="2954655" cy="552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個別群組</a:t>
                </a:r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點擊可進入該群組，檢視資訊檔案紀錄。</a:t>
                </a:r>
              </a:p>
            </p:txBody>
          </p:sp>
          <p:grpSp>
            <p:nvGrpSpPr>
              <p:cNvPr id="101" name="群組 100">
                <a:extLst>
                  <a:ext uri="{FF2B5EF4-FFF2-40B4-BE49-F238E27FC236}">
                    <a16:creationId xmlns:a16="http://schemas.microsoft.com/office/drawing/2014/main" id="{DAC2FC39-6C14-41AC-8152-5DE51E4A997D}"/>
                  </a:ext>
                </a:extLst>
              </p:cNvPr>
              <p:cNvGrpSpPr/>
              <p:nvPr/>
            </p:nvGrpSpPr>
            <p:grpSpPr>
              <a:xfrm>
                <a:off x="733506" y="5893617"/>
                <a:ext cx="263214" cy="246221"/>
                <a:chOff x="822911" y="2426699"/>
                <a:chExt cx="263214" cy="246221"/>
              </a:xfrm>
            </p:grpSpPr>
            <p:sp>
              <p:nvSpPr>
                <p:cNvPr id="102" name="橢圓 101">
                  <a:extLst>
                    <a:ext uri="{FF2B5EF4-FFF2-40B4-BE49-F238E27FC236}">
                      <a16:creationId xmlns:a16="http://schemas.microsoft.com/office/drawing/2014/main" id="{4DE5B349-BC2F-4E2B-B735-B4CCA2875697}"/>
                    </a:ext>
                  </a:extLst>
                </p:cNvPr>
                <p:cNvSpPr/>
                <p:nvPr/>
              </p:nvSpPr>
              <p:spPr>
                <a:xfrm>
                  <a:off x="847201" y="2442492"/>
                  <a:ext cx="214635" cy="21463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endParaRPr>
                </a:p>
              </p:txBody>
            </p:sp>
            <p:sp>
              <p:nvSpPr>
                <p:cNvPr id="103" name="文字方塊 102">
                  <a:extLst>
                    <a:ext uri="{FF2B5EF4-FFF2-40B4-BE49-F238E27FC236}">
                      <a16:creationId xmlns:a16="http://schemas.microsoft.com/office/drawing/2014/main" id="{F62204BD-6988-4DE6-81B0-C1E2F995F9D0}"/>
                    </a:ext>
                  </a:extLst>
                </p:cNvPr>
                <p:cNvSpPr txBox="1"/>
                <p:nvPr/>
              </p:nvSpPr>
              <p:spPr>
                <a:xfrm>
                  <a:off x="822911" y="2426699"/>
                  <a:ext cx="263214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zh-TW" sz="1000" dirty="0">
                      <a:solidFill>
                        <a:schemeClr val="bg1"/>
                      </a:solidFill>
                      <a:latin typeface="思源黑體 Heavy" panose="020B0A00000000000000" pitchFamily="34" charset="-120"/>
                      <a:ea typeface="思源黑體 Heavy" panose="020B0A00000000000000" pitchFamily="34" charset="-120"/>
                    </a:rPr>
                    <a:t>3</a:t>
                  </a:r>
                  <a:endParaRPr lang="zh-TW" altLang="en-US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endParaRPr>
                </a:p>
              </p:txBody>
            </p:sp>
          </p:grpSp>
        </p:grpSp>
        <p:grpSp>
          <p:nvGrpSpPr>
            <p:cNvPr id="95" name="群組 94">
              <a:extLst>
                <a:ext uri="{FF2B5EF4-FFF2-40B4-BE49-F238E27FC236}">
                  <a16:creationId xmlns:a16="http://schemas.microsoft.com/office/drawing/2014/main" id="{F9448B79-BBFC-4551-80F4-803063F345BA}"/>
                </a:ext>
              </a:extLst>
            </p:cNvPr>
            <p:cNvGrpSpPr/>
            <p:nvPr/>
          </p:nvGrpSpPr>
          <p:grpSpPr>
            <a:xfrm>
              <a:off x="733506" y="7060306"/>
              <a:ext cx="2578027" cy="552267"/>
              <a:chOff x="733506" y="5877823"/>
              <a:chExt cx="2578027" cy="552267"/>
            </a:xfrm>
          </p:grpSpPr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1AF04408-FE8B-4756-A806-183614BC39A7}"/>
                  </a:ext>
                </a:extLst>
              </p:cNvPr>
              <p:cNvSpPr txBox="1"/>
              <p:nvPr/>
            </p:nvSpPr>
            <p:spPr>
              <a:xfrm>
                <a:off x="972431" y="5877823"/>
                <a:ext cx="2339102" cy="552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實名認証 </a:t>
                </a:r>
                <a:r>
                  <a:rPr lang="en-US" altLang="zh-TW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/ </a:t>
                </a:r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總人數</a:t>
                </a:r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顯示群組已實名認証與總人數。</a:t>
                </a:r>
              </a:p>
            </p:txBody>
          </p:sp>
          <p:grpSp>
            <p:nvGrpSpPr>
              <p:cNvPr id="97" name="群組 96">
                <a:extLst>
                  <a:ext uri="{FF2B5EF4-FFF2-40B4-BE49-F238E27FC236}">
                    <a16:creationId xmlns:a16="http://schemas.microsoft.com/office/drawing/2014/main" id="{3628CC8A-2F50-49FC-9F56-77922B3F09A9}"/>
                  </a:ext>
                </a:extLst>
              </p:cNvPr>
              <p:cNvGrpSpPr/>
              <p:nvPr/>
            </p:nvGrpSpPr>
            <p:grpSpPr>
              <a:xfrm>
                <a:off x="733506" y="5893617"/>
                <a:ext cx="263214" cy="246221"/>
                <a:chOff x="822911" y="2426699"/>
                <a:chExt cx="263214" cy="246221"/>
              </a:xfrm>
            </p:grpSpPr>
            <p:sp>
              <p:nvSpPr>
                <p:cNvPr id="98" name="橢圓 97">
                  <a:extLst>
                    <a:ext uri="{FF2B5EF4-FFF2-40B4-BE49-F238E27FC236}">
                      <a16:creationId xmlns:a16="http://schemas.microsoft.com/office/drawing/2014/main" id="{2060F7F5-F67E-4082-943B-E5055B55831E}"/>
                    </a:ext>
                  </a:extLst>
                </p:cNvPr>
                <p:cNvSpPr/>
                <p:nvPr/>
              </p:nvSpPr>
              <p:spPr>
                <a:xfrm>
                  <a:off x="847201" y="2442492"/>
                  <a:ext cx="214635" cy="21463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endParaRPr>
                </a:p>
              </p:txBody>
            </p:sp>
            <p:sp>
              <p:nvSpPr>
                <p:cNvPr id="99" name="文字方塊 98">
                  <a:extLst>
                    <a:ext uri="{FF2B5EF4-FFF2-40B4-BE49-F238E27FC236}">
                      <a16:creationId xmlns:a16="http://schemas.microsoft.com/office/drawing/2014/main" id="{8C2D1B51-2E35-4EE8-858B-966D1AF4DD75}"/>
                    </a:ext>
                  </a:extLst>
                </p:cNvPr>
                <p:cNvSpPr txBox="1"/>
                <p:nvPr/>
              </p:nvSpPr>
              <p:spPr>
                <a:xfrm>
                  <a:off x="822911" y="2426699"/>
                  <a:ext cx="263214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zh-TW" sz="1000" dirty="0">
                      <a:solidFill>
                        <a:schemeClr val="bg1"/>
                      </a:solidFill>
                      <a:latin typeface="思源黑體 Heavy" panose="020B0A00000000000000" pitchFamily="34" charset="-120"/>
                      <a:ea typeface="思源黑體 Heavy" panose="020B0A00000000000000" pitchFamily="34" charset="-120"/>
                    </a:rPr>
                    <a:t>4</a:t>
                  </a:r>
                  <a:endParaRPr lang="zh-TW" altLang="en-US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87738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8E636E0-308D-4CE3-8DDF-DA78BD10E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844" y="714062"/>
            <a:ext cx="4476312" cy="285710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DD2CC9A-6588-4FA3-8F8A-1011EE60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448097"/>
            <a:ext cx="1543050" cy="527403"/>
          </a:xfrm>
          <a:prstGeom prst="rect">
            <a:avLst/>
          </a:prstGeom>
        </p:spPr>
        <p:txBody>
          <a:bodyPr/>
          <a:lstStyle/>
          <a:p>
            <a:fld id="{566CA620-B61D-4D7A-9595-14EB9DAB1C77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22E9494-FF75-4B86-9FF5-4683BBE3D758}"/>
              </a:ext>
            </a:extLst>
          </p:cNvPr>
          <p:cNvSpPr/>
          <p:nvPr/>
        </p:nvSpPr>
        <p:spPr>
          <a:xfrm rot="16200000">
            <a:off x="5786440" y="1508125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開始使用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156EC2CB-B299-4255-B417-74207EB0A361}"/>
              </a:ext>
            </a:extLst>
          </p:cNvPr>
          <p:cNvSpPr/>
          <p:nvPr/>
        </p:nvSpPr>
        <p:spPr>
          <a:xfrm rot="16200000">
            <a:off x="5786441" y="3301030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角色權限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5B798CC-2C87-4CD1-A66C-3291F5097318}"/>
              </a:ext>
            </a:extLst>
          </p:cNvPr>
          <p:cNvSpPr/>
          <p:nvPr/>
        </p:nvSpPr>
        <p:spPr>
          <a:xfrm rot="16200000">
            <a:off x="5786441" y="5093934"/>
            <a:ext cx="1592262" cy="287337"/>
          </a:xfrm>
          <a:prstGeom prst="roundRect">
            <a:avLst>
              <a:gd name="adj" fmla="val 50000"/>
            </a:avLst>
          </a:prstGeom>
          <a:solidFill>
            <a:srgbClr val="008ED2"/>
          </a:solidFill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chemeClr val="bg1"/>
                </a:solidFill>
                <a:latin typeface="+mn-ea"/>
              </a:rPr>
              <a:t>功能說明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84754BD-5971-440C-A60D-7CC05369E975}"/>
              </a:ext>
            </a:extLst>
          </p:cNvPr>
          <p:cNvSpPr/>
          <p:nvPr/>
        </p:nvSpPr>
        <p:spPr>
          <a:xfrm rot="16200000">
            <a:off x="5786439" y="6886837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附錄</a:t>
            </a:r>
          </a:p>
        </p:txBody>
      </p: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EE9AB82D-2588-4772-9734-94AFBFC27718}"/>
              </a:ext>
            </a:extLst>
          </p:cNvPr>
          <p:cNvGrpSpPr/>
          <p:nvPr/>
        </p:nvGrpSpPr>
        <p:grpSpPr>
          <a:xfrm>
            <a:off x="1032103" y="917997"/>
            <a:ext cx="263213" cy="246221"/>
            <a:chOff x="822912" y="2426699"/>
            <a:chExt cx="263213" cy="246221"/>
          </a:xfrm>
        </p:grpSpPr>
        <p:sp>
          <p:nvSpPr>
            <p:cNvPr id="75" name="橢圓 74">
              <a:extLst>
                <a:ext uri="{FF2B5EF4-FFF2-40B4-BE49-F238E27FC236}">
                  <a16:creationId xmlns:a16="http://schemas.microsoft.com/office/drawing/2014/main" id="{D73E2140-F053-4E9A-827B-B0AA8EA30B2D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3802F527-0A69-4771-A32D-52AE095512BA}"/>
                </a:ext>
              </a:extLst>
            </p:cNvPr>
            <p:cNvSpPr txBox="1"/>
            <p:nvPr/>
          </p:nvSpPr>
          <p:spPr>
            <a:xfrm>
              <a:off x="822912" y="2426699"/>
              <a:ext cx="263213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1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7B88F693-7E8B-4F12-AB67-F60AB97B12DF}"/>
              </a:ext>
            </a:extLst>
          </p:cNvPr>
          <p:cNvSpPr/>
          <p:nvPr/>
        </p:nvSpPr>
        <p:spPr>
          <a:xfrm>
            <a:off x="1354214" y="1022696"/>
            <a:ext cx="155499" cy="215872"/>
          </a:xfrm>
          <a:prstGeom prst="roundRect">
            <a:avLst>
              <a:gd name="adj" fmla="val 790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43098607-F01D-4875-8D07-E1A4E0945B5B}"/>
              </a:ext>
            </a:extLst>
          </p:cNvPr>
          <p:cNvSpPr/>
          <p:nvPr/>
        </p:nvSpPr>
        <p:spPr>
          <a:xfrm>
            <a:off x="1354216" y="1219200"/>
            <a:ext cx="4177689" cy="215872"/>
          </a:xfrm>
          <a:prstGeom prst="roundRect">
            <a:avLst>
              <a:gd name="adj" fmla="val 499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F226543A-6480-48E6-A24A-2A579CB632C2}"/>
              </a:ext>
            </a:extLst>
          </p:cNvPr>
          <p:cNvSpPr/>
          <p:nvPr/>
        </p:nvSpPr>
        <p:spPr>
          <a:xfrm>
            <a:off x="1362076" y="1684758"/>
            <a:ext cx="872239" cy="182142"/>
          </a:xfrm>
          <a:prstGeom prst="roundRect">
            <a:avLst>
              <a:gd name="adj" fmla="val 499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5865943D-DB34-40BA-A301-655CCEBB5EEF}"/>
              </a:ext>
            </a:extLst>
          </p:cNvPr>
          <p:cNvGrpSpPr/>
          <p:nvPr/>
        </p:nvGrpSpPr>
        <p:grpSpPr>
          <a:xfrm>
            <a:off x="1032103" y="1201261"/>
            <a:ext cx="263214" cy="246221"/>
            <a:chOff x="822911" y="2426699"/>
            <a:chExt cx="263214" cy="246221"/>
          </a:xfrm>
        </p:grpSpPr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DDD3E367-147B-4411-8800-D6CC5A199F46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A4DE01B3-DC46-4C3B-A915-82DA21C42EE7}"/>
                </a:ext>
              </a:extLst>
            </p:cNvPr>
            <p:cNvSpPr txBox="1"/>
            <p:nvPr/>
          </p:nvSpPr>
          <p:spPr>
            <a:xfrm>
              <a:off x="822911" y="2426699"/>
              <a:ext cx="263214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2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2441CAAF-2889-4089-B22E-EA55D991699A}"/>
              </a:ext>
            </a:extLst>
          </p:cNvPr>
          <p:cNvGrpSpPr/>
          <p:nvPr/>
        </p:nvGrpSpPr>
        <p:grpSpPr>
          <a:xfrm>
            <a:off x="1031636" y="1655693"/>
            <a:ext cx="263214" cy="246221"/>
            <a:chOff x="822911" y="2426699"/>
            <a:chExt cx="263214" cy="246221"/>
          </a:xfrm>
        </p:grpSpPr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A6DFDE3F-5C31-469C-AD09-5A6DF36848CE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378C9363-D8B2-4F2E-A008-97270247A2EB}"/>
                </a:ext>
              </a:extLst>
            </p:cNvPr>
            <p:cNvSpPr txBox="1"/>
            <p:nvPr/>
          </p:nvSpPr>
          <p:spPr>
            <a:xfrm>
              <a:off x="822911" y="2426699"/>
              <a:ext cx="263214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4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603984C4-BB86-4301-9102-453CF576255B}"/>
              </a:ext>
            </a:extLst>
          </p:cNvPr>
          <p:cNvSpPr/>
          <p:nvPr/>
        </p:nvSpPr>
        <p:spPr>
          <a:xfrm>
            <a:off x="2861385" y="1496196"/>
            <a:ext cx="1158165" cy="140412"/>
          </a:xfrm>
          <a:prstGeom prst="roundRect">
            <a:avLst>
              <a:gd name="adj" fmla="val 499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FF686454-031E-4721-93D9-DFB49AB46A78}"/>
              </a:ext>
            </a:extLst>
          </p:cNvPr>
          <p:cNvGrpSpPr/>
          <p:nvPr/>
        </p:nvGrpSpPr>
        <p:grpSpPr>
          <a:xfrm>
            <a:off x="2586193" y="1443291"/>
            <a:ext cx="263214" cy="246221"/>
            <a:chOff x="822911" y="2426699"/>
            <a:chExt cx="263214" cy="246221"/>
          </a:xfrm>
        </p:grpSpPr>
        <p:sp>
          <p:nvSpPr>
            <p:cNvPr id="89" name="橢圓 88">
              <a:extLst>
                <a:ext uri="{FF2B5EF4-FFF2-40B4-BE49-F238E27FC236}">
                  <a16:creationId xmlns:a16="http://schemas.microsoft.com/office/drawing/2014/main" id="{5F6F5121-B9AD-4F14-BFBC-B1C34DB449BB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51606E66-49F5-45FA-97EF-C520B7C734A5}"/>
                </a:ext>
              </a:extLst>
            </p:cNvPr>
            <p:cNvSpPr txBox="1"/>
            <p:nvPr/>
          </p:nvSpPr>
          <p:spPr>
            <a:xfrm>
              <a:off x="822911" y="2426699"/>
              <a:ext cx="263214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3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9828C714-4ECC-42A2-A1CA-F6A5F94D6E2C}"/>
              </a:ext>
            </a:extLst>
          </p:cNvPr>
          <p:cNvGrpSpPr/>
          <p:nvPr/>
        </p:nvGrpSpPr>
        <p:grpSpPr>
          <a:xfrm>
            <a:off x="733507" y="4047030"/>
            <a:ext cx="1346920" cy="552267"/>
            <a:chOff x="733507" y="5877823"/>
            <a:chExt cx="1346920" cy="552267"/>
          </a:xfrm>
        </p:grpSpPr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0DA27F36-0643-4BC3-95F0-C99D542AF7B8}"/>
                </a:ext>
              </a:extLst>
            </p:cNvPr>
            <p:cNvSpPr txBox="1"/>
            <p:nvPr/>
          </p:nvSpPr>
          <p:spPr>
            <a:xfrm>
              <a:off x="972431" y="5877823"/>
              <a:ext cx="1107996" cy="552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返回</a:t>
              </a:r>
              <a:endPara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返回上一頁。</a:t>
              </a:r>
            </a:p>
          </p:txBody>
        </p:sp>
        <p:grpSp>
          <p:nvGrpSpPr>
            <p:cNvPr id="109" name="群組 108">
              <a:extLst>
                <a:ext uri="{FF2B5EF4-FFF2-40B4-BE49-F238E27FC236}">
                  <a16:creationId xmlns:a16="http://schemas.microsoft.com/office/drawing/2014/main" id="{4C0D2917-F6A0-4A5E-BF8F-5032F595102D}"/>
                </a:ext>
              </a:extLst>
            </p:cNvPr>
            <p:cNvGrpSpPr/>
            <p:nvPr/>
          </p:nvGrpSpPr>
          <p:grpSpPr>
            <a:xfrm>
              <a:off x="733507" y="5893617"/>
              <a:ext cx="263213" cy="246221"/>
              <a:chOff x="822912" y="2426699"/>
              <a:chExt cx="263213" cy="246221"/>
            </a:xfrm>
          </p:grpSpPr>
          <p:sp>
            <p:nvSpPr>
              <p:cNvPr id="110" name="橢圓 109">
                <a:extLst>
                  <a:ext uri="{FF2B5EF4-FFF2-40B4-BE49-F238E27FC236}">
                    <a16:creationId xmlns:a16="http://schemas.microsoft.com/office/drawing/2014/main" id="{D82BDFA3-84A4-4787-83D0-31523D99A046}"/>
                  </a:ext>
                </a:extLst>
              </p:cNvPr>
              <p:cNvSpPr/>
              <p:nvPr/>
            </p:nvSpPr>
            <p:spPr>
              <a:xfrm>
                <a:off x="847201" y="2442492"/>
                <a:ext cx="214635" cy="2146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C787482D-7D48-49EC-9BB5-89F10674B831}"/>
                  </a:ext>
                </a:extLst>
              </p:cNvPr>
              <p:cNvSpPr txBox="1"/>
              <p:nvPr/>
            </p:nvSpPr>
            <p:spPr>
              <a:xfrm>
                <a:off x="822912" y="2426699"/>
                <a:ext cx="263213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TW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rPr>
                  <a:t>1</a:t>
                </a:r>
                <a:endParaRPr lang="zh-TW" altLang="en-US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</p:grp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E42725D8-CD50-4725-B07C-4DE94A21CD54}"/>
              </a:ext>
            </a:extLst>
          </p:cNvPr>
          <p:cNvGrpSpPr/>
          <p:nvPr/>
        </p:nvGrpSpPr>
        <p:grpSpPr>
          <a:xfrm>
            <a:off x="733506" y="4653431"/>
            <a:ext cx="2731915" cy="552267"/>
            <a:chOff x="733506" y="5877823"/>
            <a:chExt cx="2731915" cy="552267"/>
          </a:xfrm>
        </p:grpSpPr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653A5E45-19F9-4DB7-A797-F87796EF9BB9}"/>
                </a:ext>
              </a:extLst>
            </p:cNvPr>
            <p:cNvSpPr txBox="1"/>
            <p:nvPr/>
          </p:nvSpPr>
          <p:spPr>
            <a:xfrm>
              <a:off x="972431" y="5877823"/>
              <a:ext cx="2492990" cy="552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期間搜尋</a:t>
              </a:r>
              <a:endPara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可依所選取的時間區間進行搜尋。</a:t>
              </a: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A60BBF0B-9F5D-475B-A802-FDD1A2BD4FE5}"/>
                </a:ext>
              </a:extLst>
            </p:cNvPr>
            <p:cNvGrpSpPr/>
            <p:nvPr/>
          </p:nvGrpSpPr>
          <p:grpSpPr>
            <a:xfrm>
              <a:off x="733506" y="5893617"/>
              <a:ext cx="263214" cy="246221"/>
              <a:chOff x="822911" y="2426699"/>
              <a:chExt cx="263214" cy="246221"/>
            </a:xfrm>
          </p:grpSpPr>
          <p:sp>
            <p:nvSpPr>
              <p:cNvPr id="106" name="橢圓 105">
                <a:extLst>
                  <a:ext uri="{FF2B5EF4-FFF2-40B4-BE49-F238E27FC236}">
                    <a16:creationId xmlns:a16="http://schemas.microsoft.com/office/drawing/2014/main" id="{FE95B0D0-BBD2-49E8-BDB1-763333A45F20}"/>
                  </a:ext>
                </a:extLst>
              </p:cNvPr>
              <p:cNvSpPr/>
              <p:nvPr/>
            </p:nvSpPr>
            <p:spPr>
              <a:xfrm>
                <a:off x="847201" y="2442492"/>
                <a:ext cx="214635" cy="2146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68F71E79-3175-407E-9CE0-4730D1708F01}"/>
                  </a:ext>
                </a:extLst>
              </p:cNvPr>
              <p:cNvSpPr txBox="1"/>
              <p:nvPr/>
            </p:nvSpPr>
            <p:spPr>
              <a:xfrm>
                <a:off x="822911" y="2426699"/>
                <a:ext cx="263214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TW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rPr>
                  <a:t>2</a:t>
                </a:r>
                <a:endParaRPr lang="zh-TW" altLang="en-US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</p:grpSp>
      </p:grpSp>
      <p:grpSp>
        <p:nvGrpSpPr>
          <p:cNvPr id="94" name="群組 93">
            <a:extLst>
              <a:ext uri="{FF2B5EF4-FFF2-40B4-BE49-F238E27FC236}">
                <a16:creationId xmlns:a16="http://schemas.microsoft.com/office/drawing/2014/main" id="{B71F137A-67E2-4374-9BEC-DF65E97BB27F}"/>
              </a:ext>
            </a:extLst>
          </p:cNvPr>
          <p:cNvGrpSpPr/>
          <p:nvPr/>
        </p:nvGrpSpPr>
        <p:grpSpPr>
          <a:xfrm>
            <a:off x="733506" y="5280756"/>
            <a:ext cx="3039692" cy="552267"/>
            <a:chOff x="733506" y="5877823"/>
            <a:chExt cx="3039692" cy="552267"/>
          </a:xfrm>
        </p:grpSpPr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A7E20AC6-A590-4C28-A4C5-7976D5514DDD}"/>
                </a:ext>
              </a:extLst>
            </p:cNvPr>
            <p:cNvSpPr txBox="1"/>
            <p:nvPr/>
          </p:nvSpPr>
          <p:spPr>
            <a:xfrm>
              <a:off x="972431" y="5877823"/>
              <a:ext cx="2800767" cy="552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紀錄種類</a:t>
              </a:r>
              <a:endPara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可分別檢視對話、檔案以及圖片紀錄。</a:t>
              </a:r>
            </a:p>
          </p:txBody>
        </p:sp>
        <p:grpSp>
          <p:nvGrpSpPr>
            <p:cNvPr id="101" name="群組 100">
              <a:extLst>
                <a:ext uri="{FF2B5EF4-FFF2-40B4-BE49-F238E27FC236}">
                  <a16:creationId xmlns:a16="http://schemas.microsoft.com/office/drawing/2014/main" id="{DAC2FC39-6C14-41AC-8152-5DE51E4A997D}"/>
                </a:ext>
              </a:extLst>
            </p:cNvPr>
            <p:cNvGrpSpPr/>
            <p:nvPr/>
          </p:nvGrpSpPr>
          <p:grpSpPr>
            <a:xfrm>
              <a:off x="733506" y="5893617"/>
              <a:ext cx="263214" cy="246221"/>
              <a:chOff x="822911" y="2426699"/>
              <a:chExt cx="263214" cy="246221"/>
            </a:xfrm>
          </p:grpSpPr>
          <p:sp>
            <p:nvSpPr>
              <p:cNvPr id="102" name="橢圓 101">
                <a:extLst>
                  <a:ext uri="{FF2B5EF4-FFF2-40B4-BE49-F238E27FC236}">
                    <a16:creationId xmlns:a16="http://schemas.microsoft.com/office/drawing/2014/main" id="{4DE5B349-BC2F-4E2B-B735-B4CCA2875697}"/>
                  </a:ext>
                </a:extLst>
              </p:cNvPr>
              <p:cNvSpPr/>
              <p:nvPr/>
            </p:nvSpPr>
            <p:spPr>
              <a:xfrm>
                <a:off x="847201" y="2442492"/>
                <a:ext cx="214635" cy="2146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  <p:sp>
            <p:nvSpPr>
              <p:cNvPr id="103" name="文字方塊 102">
                <a:extLst>
                  <a:ext uri="{FF2B5EF4-FFF2-40B4-BE49-F238E27FC236}">
                    <a16:creationId xmlns:a16="http://schemas.microsoft.com/office/drawing/2014/main" id="{F62204BD-6988-4DE6-81B0-C1E2F995F9D0}"/>
                  </a:ext>
                </a:extLst>
              </p:cNvPr>
              <p:cNvSpPr txBox="1"/>
              <p:nvPr/>
            </p:nvSpPr>
            <p:spPr>
              <a:xfrm>
                <a:off x="822911" y="2426699"/>
                <a:ext cx="263214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TW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rPr>
                  <a:t>3</a:t>
                </a:r>
                <a:endParaRPr lang="zh-TW" altLang="en-US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</p:grpSp>
      </p:grp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F9448B79-BBFC-4551-80F4-803063F345BA}"/>
              </a:ext>
            </a:extLst>
          </p:cNvPr>
          <p:cNvGrpSpPr/>
          <p:nvPr/>
        </p:nvGrpSpPr>
        <p:grpSpPr>
          <a:xfrm>
            <a:off x="733506" y="5886001"/>
            <a:ext cx="3501357" cy="552267"/>
            <a:chOff x="733506" y="5877823"/>
            <a:chExt cx="3501357" cy="552267"/>
          </a:xfrm>
        </p:grpSpPr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1AF04408-FE8B-4756-A806-183614BC39A7}"/>
                </a:ext>
              </a:extLst>
            </p:cNvPr>
            <p:cNvSpPr txBox="1"/>
            <p:nvPr/>
          </p:nvSpPr>
          <p:spPr>
            <a:xfrm>
              <a:off x="972431" y="5877823"/>
              <a:ext cx="3262432" cy="552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關鍵字搜尋</a:t>
              </a:r>
              <a:endPara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可針對時間區間的對話紀錄進行關鍵字搜尋。</a:t>
              </a:r>
            </a:p>
          </p:txBody>
        </p:sp>
        <p:grpSp>
          <p:nvGrpSpPr>
            <p:cNvPr id="97" name="群組 96">
              <a:extLst>
                <a:ext uri="{FF2B5EF4-FFF2-40B4-BE49-F238E27FC236}">
                  <a16:creationId xmlns:a16="http://schemas.microsoft.com/office/drawing/2014/main" id="{3628CC8A-2F50-49FC-9F56-77922B3F09A9}"/>
                </a:ext>
              </a:extLst>
            </p:cNvPr>
            <p:cNvGrpSpPr/>
            <p:nvPr/>
          </p:nvGrpSpPr>
          <p:grpSpPr>
            <a:xfrm>
              <a:off x="733506" y="5893617"/>
              <a:ext cx="263214" cy="246221"/>
              <a:chOff x="822911" y="2426699"/>
              <a:chExt cx="263214" cy="246221"/>
            </a:xfrm>
          </p:grpSpPr>
          <p:sp>
            <p:nvSpPr>
              <p:cNvPr id="98" name="橢圓 97">
                <a:extLst>
                  <a:ext uri="{FF2B5EF4-FFF2-40B4-BE49-F238E27FC236}">
                    <a16:creationId xmlns:a16="http://schemas.microsoft.com/office/drawing/2014/main" id="{2060F7F5-F67E-4082-943B-E5055B55831E}"/>
                  </a:ext>
                </a:extLst>
              </p:cNvPr>
              <p:cNvSpPr/>
              <p:nvPr/>
            </p:nvSpPr>
            <p:spPr>
              <a:xfrm>
                <a:off x="847201" y="2442492"/>
                <a:ext cx="214635" cy="2146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8C2D1B51-2E35-4EE8-858B-966D1AF4DD75}"/>
                  </a:ext>
                </a:extLst>
              </p:cNvPr>
              <p:cNvSpPr txBox="1"/>
              <p:nvPr/>
            </p:nvSpPr>
            <p:spPr>
              <a:xfrm>
                <a:off x="822911" y="2426699"/>
                <a:ext cx="263214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TW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rPr>
                  <a:t>4</a:t>
                </a:r>
                <a:endParaRPr lang="zh-TW" altLang="en-US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</p:grpSp>
      </p:grp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9428868-198C-4BB7-B56E-D1F51F2CF44D}"/>
              </a:ext>
            </a:extLst>
          </p:cNvPr>
          <p:cNvSpPr txBox="1"/>
          <p:nvPr/>
        </p:nvSpPr>
        <p:spPr>
          <a:xfrm>
            <a:off x="499499" y="217145"/>
            <a:ext cx="5799699" cy="4998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0079B3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2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 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群組紀錄 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對話紀錄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6FBA0849-8DE3-4382-995A-FDE8DAF49FE7}"/>
              </a:ext>
            </a:extLst>
          </p:cNvPr>
          <p:cNvSpPr/>
          <p:nvPr/>
        </p:nvSpPr>
        <p:spPr>
          <a:xfrm>
            <a:off x="1354215" y="1979701"/>
            <a:ext cx="1231978" cy="1591463"/>
          </a:xfrm>
          <a:prstGeom prst="roundRect">
            <a:avLst>
              <a:gd name="adj" fmla="val 499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8BDA0F88-2BC7-46A8-AC45-E147DB8E17B7}"/>
              </a:ext>
            </a:extLst>
          </p:cNvPr>
          <p:cNvSpPr/>
          <p:nvPr/>
        </p:nvSpPr>
        <p:spPr>
          <a:xfrm>
            <a:off x="5379818" y="3143250"/>
            <a:ext cx="287338" cy="380202"/>
          </a:xfrm>
          <a:prstGeom prst="roundRect">
            <a:avLst>
              <a:gd name="adj" fmla="val 499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CC6DFB91-5707-4C0C-AA2F-C6F06A0AA1D6}"/>
              </a:ext>
            </a:extLst>
          </p:cNvPr>
          <p:cNvGrpSpPr/>
          <p:nvPr/>
        </p:nvGrpSpPr>
        <p:grpSpPr>
          <a:xfrm>
            <a:off x="5088029" y="3114675"/>
            <a:ext cx="263214" cy="246221"/>
            <a:chOff x="822911" y="2426699"/>
            <a:chExt cx="263214" cy="246221"/>
          </a:xfrm>
        </p:grpSpPr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95E4DD32-DBB4-4B0A-A305-6BC2FA2E5B10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5396832C-C168-4DA3-8E65-1B45DF4D5CEC}"/>
                </a:ext>
              </a:extLst>
            </p:cNvPr>
            <p:cNvSpPr txBox="1"/>
            <p:nvPr/>
          </p:nvSpPr>
          <p:spPr>
            <a:xfrm>
              <a:off x="822911" y="2426699"/>
              <a:ext cx="263214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6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E81B9ACE-CFDD-4A75-AFF9-1FDBA7BA7A46}"/>
              </a:ext>
            </a:extLst>
          </p:cNvPr>
          <p:cNvGrpSpPr/>
          <p:nvPr/>
        </p:nvGrpSpPr>
        <p:grpSpPr>
          <a:xfrm>
            <a:off x="1031636" y="1976972"/>
            <a:ext cx="263214" cy="246221"/>
            <a:chOff x="822911" y="2426699"/>
            <a:chExt cx="263214" cy="246221"/>
          </a:xfrm>
        </p:grpSpPr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ECB62FE9-4D4E-4A6E-9489-19AABE36BBFD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2D9A7EEA-F4F0-4717-BA63-A0808BDEC22D}"/>
                </a:ext>
              </a:extLst>
            </p:cNvPr>
            <p:cNvSpPr txBox="1"/>
            <p:nvPr/>
          </p:nvSpPr>
          <p:spPr>
            <a:xfrm>
              <a:off x="822911" y="2426699"/>
              <a:ext cx="263214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5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6C67586B-ED52-4F5B-8F90-C404420ECA21}"/>
              </a:ext>
            </a:extLst>
          </p:cNvPr>
          <p:cNvGrpSpPr/>
          <p:nvPr/>
        </p:nvGrpSpPr>
        <p:grpSpPr>
          <a:xfrm>
            <a:off x="757796" y="6507040"/>
            <a:ext cx="2270250" cy="552267"/>
            <a:chOff x="733506" y="5877823"/>
            <a:chExt cx="2270250" cy="552267"/>
          </a:xfrm>
        </p:grpSpPr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10C4E5B6-7506-4FC2-8F0C-873E063C7437}"/>
                </a:ext>
              </a:extLst>
            </p:cNvPr>
            <p:cNvSpPr txBox="1"/>
            <p:nvPr/>
          </p:nvSpPr>
          <p:spPr>
            <a:xfrm>
              <a:off x="972431" y="5877823"/>
              <a:ext cx="2031325" cy="552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對話紀錄</a:t>
              </a:r>
              <a:endPara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時間區間搜尋的對話結果。</a:t>
              </a:r>
            </a:p>
          </p:txBody>
        </p:sp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081BCED8-A7BA-43A9-88B2-415AFC30F824}"/>
                </a:ext>
              </a:extLst>
            </p:cNvPr>
            <p:cNvGrpSpPr/>
            <p:nvPr/>
          </p:nvGrpSpPr>
          <p:grpSpPr>
            <a:xfrm>
              <a:off x="733506" y="5893617"/>
              <a:ext cx="263214" cy="246221"/>
              <a:chOff x="822911" y="2426699"/>
              <a:chExt cx="263214" cy="246221"/>
            </a:xfrm>
          </p:grpSpPr>
          <p:sp>
            <p:nvSpPr>
              <p:cNvPr id="65" name="橢圓 64">
                <a:extLst>
                  <a:ext uri="{FF2B5EF4-FFF2-40B4-BE49-F238E27FC236}">
                    <a16:creationId xmlns:a16="http://schemas.microsoft.com/office/drawing/2014/main" id="{976F09BB-51ED-44BD-A395-0F41AC393B41}"/>
                  </a:ext>
                </a:extLst>
              </p:cNvPr>
              <p:cNvSpPr/>
              <p:nvPr/>
            </p:nvSpPr>
            <p:spPr>
              <a:xfrm>
                <a:off x="847201" y="2442492"/>
                <a:ext cx="214635" cy="2146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401820AD-09DD-4C0E-B07B-C1FB44043279}"/>
                  </a:ext>
                </a:extLst>
              </p:cNvPr>
              <p:cNvSpPr txBox="1"/>
              <p:nvPr/>
            </p:nvSpPr>
            <p:spPr>
              <a:xfrm>
                <a:off x="822911" y="2426699"/>
                <a:ext cx="263214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TW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rPr>
                  <a:t>5</a:t>
                </a:r>
                <a:endParaRPr lang="zh-TW" altLang="en-US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</p:grp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28880F39-2DC7-475F-A534-64BBA27AF97A}"/>
              </a:ext>
            </a:extLst>
          </p:cNvPr>
          <p:cNvGrpSpPr/>
          <p:nvPr/>
        </p:nvGrpSpPr>
        <p:grpSpPr>
          <a:xfrm>
            <a:off x="757796" y="7128079"/>
            <a:ext cx="2885803" cy="552267"/>
            <a:chOff x="733506" y="5877823"/>
            <a:chExt cx="2885803" cy="552267"/>
          </a:xfrm>
        </p:grpSpPr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8482DD1A-0B8C-4E12-A509-0248024BDDC7}"/>
                </a:ext>
              </a:extLst>
            </p:cNvPr>
            <p:cNvSpPr txBox="1"/>
            <p:nvPr/>
          </p:nvSpPr>
          <p:spPr>
            <a:xfrm>
              <a:off x="972431" y="5877823"/>
              <a:ext cx="2646878" cy="552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回到最上</a:t>
              </a:r>
              <a:r>
                <a: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/ </a:t>
              </a:r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最下</a:t>
              </a:r>
              <a:endPara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可快速移動至紀錄的最頂或最底端。</a:t>
              </a:r>
            </a:p>
          </p:txBody>
        </p: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EB52544D-B585-4076-9F07-A603F979662C}"/>
                </a:ext>
              </a:extLst>
            </p:cNvPr>
            <p:cNvGrpSpPr/>
            <p:nvPr/>
          </p:nvGrpSpPr>
          <p:grpSpPr>
            <a:xfrm>
              <a:off x="733506" y="5893617"/>
              <a:ext cx="263214" cy="246221"/>
              <a:chOff x="822911" y="2426699"/>
              <a:chExt cx="263214" cy="246221"/>
            </a:xfrm>
          </p:grpSpPr>
          <p:sp>
            <p:nvSpPr>
              <p:cNvPr id="70" name="橢圓 69">
                <a:extLst>
                  <a:ext uri="{FF2B5EF4-FFF2-40B4-BE49-F238E27FC236}">
                    <a16:creationId xmlns:a16="http://schemas.microsoft.com/office/drawing/2014/main" id="{00A0FEE4-A754-47CC-926E-2949FD9CAEE7}"/>
                  </a:ext>
                </a:extLst>
              </p:cNvPr>
              <p:cNvSpPr/>
              <p:nvPr/>
            </p:nvSpPr>
            <p:spPr>
              <a:xfrm>
                <a:off x="847201" y="2442492"/>
                <a:ext cx="214635" cy="2146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9C702F4D-0A38-48A4-80F9-5A418E009846}"/>
                  </a:ext>
                </a:extLst>
              </p:cNvPr>
              <p:cNvSpPr txBox="1"/>
              <p:nvPr/>
            </p:nvSpPr>
            <p:spPr>
              <a:xfrm>
                <a:off x="822911" y="2426699"/>
                <a:ext cx="263214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TW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rPr>
                  <a:t>6</a:t>
                </a:r>
                <a:endParaRPr lang="zh-TW" altLang="en-US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2691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4D8197CB-E498-45C9-85B4-577C85490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844" y="711650"/>
            <a:ext cx="4480090" cy="2859514"/>
          </a:xfrm>
          <a:prstGeom prst="rec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DD2CC9A-6588-4FA3-8F8A-1011EE60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448097"/>
            <a:ext cx="1543050" cy="527403"/>
          </a:xfrm>
          <a:prstGeom prst="rect">
            <a:avLst/>
          </a:prstGeom>
        </p:spPr>
        <p:txBody>
          <a:bodyPr/>
          <a:lstStyle/>
          <a:p>
            <a:fld id="{566CA620-B61D-4D7A-9595-14EB9DAB1C77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22E9494-FF75-4B86-9FF5-4683BBE3D758}"/>
              </a:ext>
            </a:extLst>
          </p:cNvPr>
          <p:cNvSpPr/>
          <p:nvPr/>
        </p:nvSpPr>
        <p:spPr>
          <a:xfrm rot="16200000">
            <a:off x="5786440" y="1508125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開始使用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156EC2CB-B299-4255-B417-74207EB0A361}"/>
              </a:ext>
            </a:extLst>
          </p:cNvPr>
          <p:cNvSpPr/>
          <p:nvPr/>
        </p:nvSpPr>
        <p:spPr>
          <a:xfrm rot="16200000">
            <a:off x="5786441" y="3301030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角色權限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5B798CC-2C87-4CD1-A66C-3291F5097318}"/>
              </a:ext>
            </a:extLst>
          </p:cNvPr>
          <p:cNvSpPr/>
          <p:nvPr/>
        </p:nvSpPr>
        <p:spPr>
          <a:xfrm rot="16200000">
            <a:off x="5786441" y="5093934"/>
            <a:ext cx="1592262" cy="287337"/>
          </a:xfrm>
          <a:prstGeom prst="roundRect">
            <a:avLst>
              <a:gd name="adj" fmla="val 50000"/>
            </a:avLst>
          </a:prstGeom>
          <a:solidFill>
            <a:srgbClr val="008ED2"/>
          </a:solidFill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chemeClr val="bg1"/>
                </a:solidFill>
                <a:latin typeface="+mn-ea"/>
              </a:rPr>
              <a:t>功能說明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84754BD-5971-440C-A60D-7CC05369E975}"/>
              </a:ext>
            </a:extLst>
          </p:cNvPr>
          <p:cNvSpPr/>
          <p:nvPr/>
        </p:nvSpPr>
        <p:spPr>
          <a:xfrm rot="16200000">
            <a:off x="5786439" y="6886837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附錄</a:t>
            </a:r>
          </a:p>
        </p:txBody>
      </p: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EE9AB82D-2588-4772-9734-94AFBFC27718}"/>
              </a:ext>
            </a:extLst>
          </p:cNvPr>
          <p:cNvGrpSpPr/>
          <p:nvPr/>
        </p:nvGrpSpPr>
        <p:grpSpPr>
          <a:xfrm>
            <a:off x="4808431" y="1639900"/>
            <a:ext cx="263213" cy="246221"/>
            <a:chOff x="822912" y="2426699"/>
            <a:chExt cx="263213" cy="246221"/>
          </a:xfrm>
        </p:grpSpPr>
        <p:sp>
          <p:nvSpPr>
            <p:cNvPr id="75" name="橢圓 74">
              <a:extLst>
                <a:ext uri="{FF2B5EF4-FFF2-40B4-BE49-F238E27FC236}">
                  <a16:creationId xmlns:a16="http://schemas.microsoft.com/office/drawing/2014/main" id="{D73E2140-F053-4E9A-827B-B0AA8EA30B2D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3802F527-0A69-4771-A32D-52AE095512BA}"/>
                </a:ext>
              </a:extLst>
            </p:cNvPr>
            <p:cNvSpPr txBox="1"/>
            <p:nvPr/>
          </p:nvSpPr>
          <p:spPr>
            <a:xfrm>
              <a:off x="822912" y="2426699"/>
              <a:ext cx="263213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1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F226543A-6480-48E6-A24A-2A579CB632C2}"/>
              </a:ext>
            </a:extLst>
          </p:cNvPr>
          <p:cNvSpPr/>
          <p:nvPr/>
        </p:nvSpPr>
        <p:spPr>
          <a:xfrm>
            <a:off x="5112827" y="1686865"/>
            <a:ext cx="297373" cy="157175"/>
          </a:xfrm>
          <a:prstGeom prst="roundRect">
            <a:avLst>
              <a:gd name="adj" fmla="val 499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5865943D-DB34-40BA-A301-655CCEBB5EEF}"/>
              </a:ext>
            </a:extLst>
          </p:cNvPr>
          <p:cNvGrpSpPr/>
          <p:nvPr/>
        </p:nvGrpSpPr>
        <p:grpSpPr>
          <a:xfrm>
            <a:off x="5461784" y="1886121"/>
            <a:ext cx="263214" cy="246221"/>
            <a:chOff x="822911" y="2426699"/>
            <a:chExt cx="263214" cy="246221"/>
          </a:xfrm>
        </p:grpSpPr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DDD3E367-147B-4411-8800-D6CC5A199F46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A4DE01B3-DC46-4C3B-A915-82DA21C42EE7}"/>
                </a:ext>
              </a:extLst>
            </p:cNvPr>
            <p:cNvSpPr txBox="1"/>
            <p:nvPr/>
          </p:nvSpPr>
          <p:spPr>
            <a:xfrm>
              <a:off x="822911" y="2426699"/>
              <a:ext cx="263214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2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9828C714-4ECC-42A2-A1CA-F6A5F94D6E2C}"/>
              </a:ext>
            </a:extLst>
          </p:cNvPr>
          <p:cNvGrpSpPr/>
          <p:nvPr/>
        </p:nvGrpSpPr>
        <p:grpSpPr>
          <a:xfrm>
            <a:off x="733507" y="7397484"/>
            <a:ext cx="3039691" cy="552267"/>
            <a:chOff x="733507" y="5877823"/>
            <a:chExt cx="3039691" cy="552267"/>
          </a:xfrm>
        </p:grpSpPr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0DA27F36-0643-4BC3-95F0-C99D542AF7B8}"/>
                </a:ext>
              </a:extLst>
            </p:cNvPr>
            <p:cNvSpPr txBox="1"/>
            <p:nvPr/>
          </p:nvSpPr>
          <p:spPr>
            <a:xfrm>
              <a:off x="972431" y="5877823"/>
              <a:ext cx="2800767" cy="552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日期 </a:t>
              </a:r>
              <a:r>
                <a: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/ </a:t>
              </a:r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檔案格式</a:t>
              </a:r>
              <a:endPara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可切換依日期排序或依檔案格式分類。</a:t>
              </a:r>
            </a:p>
          </p:txBody>
        </p:sp>
        <p:grpSp>
          <p:nvGrpSpPr>
            <p:cNvPr id="109" name="群組 108">
              <a:extLst>
                <a:ext uri="{FF2B5EF4-FFF2-40B4-BE49-F238E27FC236}">
                  <a16:creationId xmlns:a16="http://schemas.microsoft.com/office/drawing/2014/main" id="{4C0D2917-F6A0-4A5E-BF8F-5032F595102D}"/>
                </a:ext>
              </a:extLst>
            </p:cNvPr>
            <p:cNvGrpSpPr/>
            <p:nvPr/>
          </p:nvGrpSpPr>
          <p:grpSpPr>
            <a:xfrm>
              <a:off x="733507" y="5893617"/>
              <a:ext cx="263213" cy="246221"/>
              <a:chOff x="822912" y="2426699"/>
              <a:chExt cx="263213" cy="246221"/>
            </a:xfrm>
          </p:grpSpPr>
          <p:sp>
            <p:nvSpPr>
              <p:cNvPr id="110" name="橢圓 109">
                <a:extLst>
                  <a:ext uri="{FF2B5EF4-FFF2-40B4-BE49-F238E27FC236}">
                    <a16:creationId xmlns:a16="http://schemas.microsoft.com/office/drawing/2014/main" id="{D82BDFA3-84A4-4787-83D0-31523D99A046}"/>
                  </a:ext>
                </a:extLst>
              </p:cNvPr>
              <p:cNvSpPr/>
              <p:nvPr/>
            </p:nvSpPr>
            <p:spPr>
              <a:xfrm>
                <a:off x="847201" y="2442492"/>
                <a:ext cx="214635" cy="2146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C787482D-7D48-49EC-9BB5-89F10674B831}"/>
                  </a:ext>
                </a:extLst>
              </p:cNvPr>
              <p:cNvSpPr txBox="1"/>
              <p:nvPr/>
            </p:nvSpPr>
            <p:spPr>
              <a:xfrm>
                <a:off x="822912" y="2426699"/>
                <a:ext cx="263213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TW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rPr>
                  <a:t>1</a:t>
                </a:r>
                <a:endParaRPr lang="zh-TW" altLang="en-US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</p:grp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E42725D8-CD50-4725-B07C-4DE94A21CD54}"/>
              </a:ext>
            </a:extLst>
          </p:cNvPr>
          <p:cNvGrpSpPr/>
          <p:nvPr/>
        </p:nvGrpSpPr>
        <p:grpSpPr>
          <a:xfrm>
            <a:off x="733506" y="8003885"/>
            <a:ext cx="1500809" cy="552267"/>
            <a:chOff x="733506" y="5877823"/>
            <a:chExt cx="1500809" cy="552267"/>
          </a:xfrm>
        </p:grpSpPr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653A5E45-19F9-4DB7-A797-F87796EF9BB9}"/>
                </a:ext>
              </a:extLst>
            </p:cNvPr>
            <p:cNvSpPr txBox="1"/>
            <p:nvPr/>
          </p:nvSpPr>
          <p:spPr>
            <a:xfrm>
              <a:off x="972431" y="5877823"/>
              <a:ext cx="1261884" cy="552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下載</a:t>
              </a:r>
              <a:endPara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點擊下載檔案。</a:t>
              </a: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A60BBF0B-9F5D-475B-A802-FDD1A2BD4FE5}"/>
                </a:ext>
              </a:extLst>
            </p:cNvPr>
            <p:cNvGrpSpPr/>
            <p:nvPr/>
          </p:nvGrpSpPr>
          <p:grpSpPr>
            <a:xfrm>
              <a:off x="733506" y="5893617"/>
              <a:ext cx="263214" cy="246221"/>
              <a:chOff x="822911" y="2426699"/>
              <a:chExt cx="263214" cy="246221"/>
            </a:xfrm>
          </p:grpSpPr>
          <p:sp>
            <p:nvSpPr>
              <p:cNvPr id="106" name="橢圓 105">
                <a:extLst>
                  <a:ext uri="{FF2B5EF4-FFF2-40B4-BE49-F238E27FC236}">
                    <a16:creationId xmlns:a16="http://schemas.microsoft.com/office/drawing/2014/main" id="{FE95B0D0-BBD2-49E8-BDB1-763333A45F20}"/>
                  </a:ext>
                </a:extLst>
              </p:cNvPr>
              <p:cNvSpPr/>
              <p:nvPr/>
            </p:nvSpPr>
            <p:spPr>
              <a:xfrm>
                <a:off x="847201" y="2442492"/>
                <a:ext cx="214635" cy="2146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68F71E79-3175-407E-9CE0-4730D1708F01}"/>
                  </a:ext>
                </a:extLst>
              </p:cNvPr>
              <p:cNvSpPr txBox="1"/>
              <p:nvPr/>
            </p:nvSpPr>
            <p:spPr>
              <a:xfrm>
                <a:off x="822911" y="2426699"/>
                <a:ext cx="263214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TW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rPr>
                  <a:t>2</a:t>
                </a:r>
                <a:endParaRPr lang="zh-TW" altLang="en-US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</p:grpSp>
      </p:grp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9428868-198C-4BB7-B56E-D1F51F2CF44D}"/>
              </a:ext>
            </a:extLst>
          </p:cNvPr>
          <p:cNvSpPr txBox="1"/>
          <p:nvPr/>
        </p:nvSpPr>
        <p:spPr>
          <a:xfrm>
            <a:off x="499499" y="217145"/>
            <a:ext cx="5799699" cy="4998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0079B3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3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 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群組紀錄 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檔案彙整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6FBA0849-8DE3-4382-995A-FDE8DAF49FE7}"/>
              </a:ext>
            </a:extLst>
          </p:cNvPr>
          <p:cNvSpPr/>
          <p:nvPr/>
        </p:nvSpPr>
        <p:spPr>
          <a:xfrm>
            <a:off x="5186085" y="1901717"/>
            <a:ext cx="246975" cy="186164"/>
          </a:xfrm>
          <a:prstGeom prst="roundRect">
            <a:avLst>
              <a:gd name="adj" fmla="val 499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4CE8C71E-AA64-410E-A757-EC5149B5DFFF}"/>
              </a:ext>
            </a:extLst>
          </p:cNvPr>
          <p:cNvGrpSpPr/>
          <p:nvPr/>
        </p:nvGrpSpPr>
        <p:grpSpPr>
          <a:xfrm>
            <a:off x="7645490" y="1211582"/>
            <a:ext cx="468033" cy="3475011"/>
            <a:chOff x="7645490" y="1211582"/>
            <a:chExt cx="468033" cy="3475011"/>
          </a:xfrm>
        </p:grpSpPr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831AEC4A-74A1-4CEA-BDC6-89E07803AD27}"/>
                </a:ext>
              </a:extLst>
            </p:cNvPr>
            <p:cNvSpPr/>
            <p:nvPr/>
          </p:nvSpPr>
          <p:spPr>
            <a:xfrm>
              <a:off x="7645490" y="1211582"/>
              <a:ext cx="468033" cy="468033"/>
            </a:xfrm>
            <a:prstGeom prst="ellipse">
              <a:avLst/>
            </a:prstGeom>
            <a:solidFill>
              <a:srgbClr val="4DB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7" name="橢圓 86">
              <a:extLst>
                <a:ext uri="{FF2B5EF4-FFF2-40B4-BE49-F238E27FC236}">
                  <a16:creationId xmlns:a16="http://schemas.microsoft.com/office/drawing/2014/main" id="{C3B7F434-940A-4A4E-8CA7-22BD9FC21B50}"/>
                </a:ext>
              </a:extLst>
            </p:cNvPr>
            <p:cNvSpPr/>
            <p:nvPr/>
          </p:nvSpPr>
          <p:spPr>
            <a:xfrm>
              <a:off x="7645490" y="2213908"/>
              <a:ext cx="468033" cy="468033"/>
            </a:xfrm>
            <a:prstGeom prst="ellipse">
              <a:avLst/>
            </a:prstGeom>
            <a:solidFill>
              <a:srgbClr val="008E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1" name="橢圓 90">
              <a:extLst>
                <a:ext uri="{FF2B5EF4-FFF2-40B4-BE49-F238E27FC236}">
                  <a16:creationId xmlns:a16="http://schemas.microsoft.com/office/drawing/2014/main" id="{5876CEB7-1D33-45EA-A946-5E4C8C661784}"/>
                </a:ext>
              </a:extLst>
            </p:cNvPr>
            <p:cNvSpPr/>
            <p:nvPr/>
          </p:nvSpPr>
          <p:spPr>
            <a:xfrm>
              <a:off x="7645490" y="4218560"/>
              <a:ext cx="468033" cy="468033"/>
            </a:xfrm>
            <a:prstGeom prst="ellipse">
              <a:avLst/>
            </a:prstGeom>
            <a:solidFill>
              <a:srgbClr val="006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2" name="橢圓 111">
              <a:extLst>
                <a:ext uri="{FF2B5EF4-FFF2-40B4-BE49-F238E27FC236}">
                  <a16:creationId xmlns:a16="http://schemas.microsoft.com/office/drawing/2014/main" id="{6FDF81E6-820B-44C9-BC30-456E98DC0FB1}"/>
                </a:ext>
              </a:extLst>
            </p:cNvPr>
            <p:cNvSpPr/>
            <p:nvPr/>
          </p:nvSpPr>
          <p:spPr>
            <a:xfrm>
              <a:off x="7645490" y="3216234"/>
              <a:ext cx="468033" cy="468033"/>
            </a:xfrm>
            <a:prstGeom prst="ellipse">
              <a:avLst/>
            </a:prstGeom>
            <a:solidFill>
              <a:srgbClr val="0079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381B1CB-8ECF-410F-9A36-77E4C6BF5806}"/>
              </a:ext>
            </a:extLst>
          </p:cNvPr>
          <p:cNvGrpSpPr/>
          <p:nvPr/>
        </p:nvGrpSpPr>
        <p:grpSpPr>
          <a:xfrm>
            <a:off x="5175443" y="1931679"/>
            <a:ext cx="287337" cy="153888"/>
            <a:chOff x="5735037" y="1953111"/>
            <a:chExt cx="287337" cy="153888"/>
          </a:xfrm>
        </p:grpSpPr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FF071DC4-FA4F-4E68-B448-F1C9A368CBF8}"/>
                </a:ext>
              </a:extLst>
            </p:cNvPr>
            <p:cNvSpPr/>
            <p:nvPr/>
          </p:nvSpPr>
          <p:spPr>
            <a:xfrm>
              <a:off x="5790599" y="1978858"/>
              <a:ext cx="176212" cy="102394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602BAA6-C09F-4AD5-8C41-DDDC08B4E921}"/>
                </a:ext>
              </a:extLst>
            </p:cNvPr>
            <p:cNvSpPr txBox="1"/>
            <p:nvPr/>
          </p:nvSpPr>
          <p:spPr>
            <a:xfrm>
              <a:off x="5735037" y="1953111"/>
              <a:ext cx="287337" cy="1538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sz="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下載</a:t>
              </a:r>
            </a:p>
          </p:txBody>
        </p:sp>
      </p:grp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873A0657-12D7-4EF3-A643-499087C8E569}"/>
              </a:ext>
            </a:extLst>
          </p:cNvPr>
          <p:cNvGrpSpPr/>
          <p:nvPr/>
        </p:nvGrpSpPr>
        <p:grpSpPr>
          <a:xfrm>
            <a:off x="5175442" y="2236005"/>
            <a:ext cx="287337" cy="153888"/>
            <a:chOff x="5735037" y="1953111"/>
            <a:chExt cx="287337" cy="153888"/>
          </a:xfrm>
        </p:grpSpPr>
        <p:sp>
          <p:nvSpPr>
            <p:cNvPr id="114" name="矩形: 圓角 113">
              <a:extLst>
                <a:ext uri="{FF2B5EF4-FFF2-40B4-BE49-F238E27FC236}">
                  <a16:creationId xmlns:a16="http://schemas.microsoft.com/office/drawing/2014/main" id="{8239C230-5EA4-4984-8980-2E4C5DE77AFE}"/>
                </a:ext>
              </a:extLst>
            </p:cNvPr>
            <p:cNvSpPr/>
            <p:nvPr/>
          </p:nvSpPr>
          <p:spPr>
            <a:xfrm>
              <a:off x="5790599" y="1978858"/>
              <a:ext cx="176212" cy="102394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文字方塊 114">
              <a:extLst>
                <a:ext uri="{FF2B5EF4-FFF2-40B4-BE49-F238E27FC236}">
                  <a16:creationId xmlns:a16="http://schemas.microsoft.com/office/drawing/2014/main" id="{D47C8B78-0EC9-48D8-AB73-C99F4377BFA5}"/>
                </a:ext>
              </a:extLst>
            </p:cNvPr>
            <p:cNvSpPr txBox="1"/>
            <p:nvPr/>
          </p:nvSpPr>
          <p:spPr>
            <a:xfrm>
              <a:off x="5735037" y="1953111"/>
              <a:ext cx="287337" cy="1538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sz="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下載</a:t>
              </a:r>
            </a:p>
          </p:txBody>
        </p:sp>
      </p:grpSp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0CE80E54-0CE8-419B-9667-E671D6FD20FA}"/>
              </a:ext>
            </a:extLst>
          </p:cNvPr>
          <p:cNvGrpSpPr/>
          <p:nvPr/>
        </p:nvGrpSpPr>
        <p:grpSpPr>
          <a:xfrm>
            <a:off x="5175442" y="2541383"/>
            <a:ext cx="287337" cy="153888"/>
            <a:chOff x="5735037" y="1953111"/>
            <a:chExt cx="287337" cy="153888"/>
          </a:xfrm>
        </p:grpSpPr>
        <p:sp>
          <p:nvSpPr>
            <p:cNvPr id="117" name="矩形: 圓角 116">
              <a:extLst>
                <a:ext uri="{FF2B5EF4-FFF2-40B4-BE49-F238E27FC236}">
                  <a16:creationId xmlns:a16="http://schemas.microsoft.com/office/drawing/2014/main" id="{650BDC97-C725-4F24-B42F-B28A679F8811}"/>
                </a:ext>
              </a:extLst>
            </p:cNvPr>
            <p:cNvSpPr/>
            <p:nvPr/>
          </p:nvSpPr>
          <p:spPr>
            <a:xfrm>
              <a:off x="5790599" y="1978858"/>
              <a:ext cx="176212" cy="102394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文字方塊 117">
              <a:extLst>
                <a:ext uri="{FF2B5EF4-FFF2-40B4-BE49-F238E27FC236}">
                  <a16:creationId xmlns:a16="http://schemas.microsoft.com/office/drawing/2014/main" id="{5567AC7A-BDFF-4BAC-AB5E-A879E990D219}"/>
                </a:ext>
              </a:extLst>
            </p:cNvPr>
            <p:cNvSpPr txBox="1"/>
            <p:nvPr/>
          </p:nvSpPr>
          <p:spPr>
            <a:xfrm>
              <a:off x="5735037" y="1953111"/>
              <a:ext cx="287337" cy="1538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sz="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下載</a:t>
              </a:r>
            </a:p>
          </p:txBody>
        </p:sp>
      </p:grpSp>
      <p:grpSp>
        <p:nvGrpSpPr>
          <p:cNvPr id="119" name="群組 118">
            <a:extLst>
              <a:ext uri="{FF2B5EF4-FFF2-40B4-BE49-F238E27FC236}">
                <a16:creationId xmlns:a16="http://schemas.microsoft.com/office/drawing/2014/main" id="{FDE4B503-EA21-4C20-9533-21CA855A737A}"/>
              </a:ext>
            </a:extLst>
          </p:cNvPr>
          <p:cNvGrpSpPr/>
          <p:nvPr/>
        </p:nvGrpSpPr>
        <p:grpSpPr>
          <a:xfrm>
            <a:off x="5175441" y="2852868"/>
            <a:ext cx="287337" cy="153888"/>
            <a:chOff x="5735037" y="1953111"/>
            <a:chExt cx="287337" cy="153888"/>
          </a:xfrm>
        </p:grpSpPr>
        <p:sp>
          <p:nvSpPr>
            <p:cNvPr id="120" name="矩形: 圓角 119">
              <a:extLst>
                <a:ext uri="{FF2B5EF4-FFF2-40B4-BE49-F238E27FC236}">
                  <a16:creationId xmlns:a16="http://schemas.microsoft.com/office/drawing/2014/main" id="{FA270954-9500-4D4A-83B5-6CFEF33CA45C}"/>
                </a:ext>
              </a:extLst>
            </p:cNvPr>
            <p:cNvSpPr/>
            <p:nvPr/>
          </p:nvSpPr>
          <p:spPr>
            <a:xfrm>
              <a:off x="5790599" y="1978858"/>
              <a:ext cx="176212" cy="102394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文字方塊 120">
              <a:extLst>
                <a:ext uri="{FF2B5EF4-FFF2-40B4-BE49-F238E27FC236}">
                  <a16:creationId xmlns:a16="http://schemas.microsoft.com/office/drawing/2014/main" id="{A60EE744-FE1D-41BB-9D33-69DA618DF51D}"/>
                </a:ext>
              </a:extLst>
            </p:cNvPr>
            <p:cNvSpPr txBox="1"/>
            <p:nvPr/>
          </p:nvSpPr>
          <p:spPr>
            <a:xfrm>
              <a:off x="5735037" y="1953111"/>
              <a:ext cx="287337" cy="1538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sz="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下載</a:t>
              </a:r>
            </a:p>
          </p:txBody>
        </p: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40677235-4EC5-4A26-A936-F51DE7D05824}"/>
              </a:ext>
            </a:extLst>
          </p:cNvPr>
          <p:cNvGrpSpPr/>
          <p:nvPr/>
        </p:nvGrpSpPr>
        <p:grpSpPr>
          <a:xfrm>
            <a:off x="5175440" y="3164029"/>
            <a:ext cx="287337" cy="153888"/>
            <a:chOff x="5735037" y="1953111"/>
            <a:chExt cx="287337" cy="153888"/>
          </a:xfrm>
        </p:grpSpPr>
        <p:sp>
          <p:nvSpPr>
            <p:cNvPr id="123" name="矩形: 圓角 122">
              <a:extLst>
                <a:ext uri="{FF2B5EF4-FFF2-40B4-BE49-F238E27FC236}">
                  <a16:creationId xmlns:a16="http://schemas.microsoft.com/office/drawing/2014/main" id="{46C3D084-D68C-46AB-8A35-3DA104F5AB2B}"/>
                </a:ext>
              </a:extLst>
            </p:cNvPr>
            <p:cNvSpPr/>
            <p:nvPr/>
          </p:nvSpPr>
          <p:spPr>
            <a:xfrm>
              <a:off x="5790599" y="1978858"/>
              <a:ext cx="176212" cy="102394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文字方塊 123">
              <a:extLst>
                <a:ext uri="{FF2B5EF4-FFF2-40B4-BE49-F238E27FC236}">
                  <a16:creationId xmlns:a16="http://schemas.microsoft.com/office/drawing/2014/main" id="{27F36A13-13EC-4261-A889-4D50A9E07A0D}"/>
                </a:ext>
              </a:extLst>
            </p:cNvPr>
            <p:cNvSpPr txBox="1"/>
            <p:nvPr/>
          </p:nvSpPr>
          <p:spPr>
            <a:xfrm>
              <a:off x="5735037" y="1953111"/>
              <a:ext cx="287337" cy="1538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sz="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下載</a:t>
              </a:r>
            </a:p>
          </p:txBody>
        </p:sp>
      </p:grpSp>
      <p:grpSp>
        <p:nvGrpSpPr>
          <p:cNvPr id="125" name="群組 124">
            <a:extLst>
              <a:ext uri="{FF2B5EF4-FFF2-40B4-BE49-F238E27FC236}">
                <a16:creationId xmlns:a16="http://schemas.microsoft.com/office/drawing/2014/main" id="{E21A3DEF-07B8-4D61-8945-C0A20AE5007A}"/>
              </a:ext>
            </a:extLst>
          </p:cNvPr>
          <p:cNvGrpSpPr/>
          <p:nvPr/>
        </p:nvGrpSpPr>
        <p:grpSpPr>
          <a:xfrm>
            <a:off x="5175439" y="3471660"/>
            <a:ext cx="287337" cy="153888"/>
            <a:chOff x="5735037" y="1953111"/>
            <a:chExt cx="287337" cy="153888"/>
          </a:xfrm>
        </p:grpSpPr>
        <p:sp>
          <p:nvSpPr>
            <p:cNvPr id="126" name="矩形: 圓角 125">
              <a:extLst>
                <a:ext uri="{FF2B5EF4-FFF2-40B4-BE49-F238E27FC236}">
                  <a16:creationId xmlns:a16="http://schemas.microsoft.com/office/drawing/2014/main" id="{EF722AC0-A60C-472D-AF59-81C68B885C14}"/>
                </a:ext>
              </a:extLst>
            </p:cNvPr>
            <p:cNvSpPr/>
            <p:nvPr/>
          </p:nvSpPr>
          <p:spPr>
            <a:xfrm>
              <a:off x="5790599" y="1978858"/>
              <a:ext cx="176212" cy="102394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CEB51E38-074F-4C66-A97F-056AC9BD0554}"/>
                </a:ext>
              </a:extLst>
            </p:cNvPr>
            <p:cNvSpPr txBox="1"/>
            <p:nvPr/>
          </p:nvSpPr>
          <p:spPr>
            <a:xfrm>
              <a:off x="5735037" y="1953111"/>
              <a:ext cx="287337" cy="1538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sz="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下載</a:t>
              </a:r>
            </a:p>
          </p:txBody>
        </p:sp>
      </p:grp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81E04676-2B5F-467F-BF35-3F70D7EF6E54}"/>
              </a:ext>
            </a:extLst>
          </p:cNvPr>
          <p:cNvSpPr txBox="1"/>
          <p:nvPr/>
        </p:nvSpPr>
        <p:spPr>
          <a:xfrm>
            <a:off x="1195978" y="3574900"/>
            <a:ext cx="5662022" cy="3368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依日期排序</a:t>
            </a:r>
            <a:endParaRPr lang="en-US" altLang="zh-TW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530B1D5-F9D5-489B-B058-AAC977AA5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000" y="4094482"/>
            <a:ext cx="4478933" cy="285951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97E39564-2883-4615-BFA8-914B0B3F6F1D}"/>
              </a:ext>
            </a:extLst>
          </p:cNvPr>
          <p:cNvSpPr txBox="1"/>
          <p:nvPr/>
        </p:nvSpPr>
        <p:spPr>
          <a:xfrm>
            <a:off x="1190844" y="6953996"/>
            <a:ext cx="5662022" cy="3368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依檔案格式分類</a:t>
            </a:r>
            <a:endParaRPr lang="en-US" altLang="zh-TW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0" name="群組 129">
            <a:extLst>
              <a:ext uri="{FF2B5EF4-FFF2-40B4-BE49-F238E27FC236}">
                <a16:creationId xmlns:a16="http://schemas.microsoft.com/office/drawing/2014/main" id="{10B60269-CCB6-42D2-BB56-579ED96F4E71}"/>
              </a:ext>
            </a:extLst>
          </p:cNvPr>
          <p:cNvGrpSpPr/>
          <p:nvPr/>
        </p:nvGrpSpPr>
        <p:grpSpPr>
          <a:xfrm>
            <a:off x="4808431" y="4899621"/>
            <a:ext cx="263213" cy="246221"/>
            <a:chOff x="822912" y="2426699"/>
            <a:chExt cx="263213" cy="246221"/>
          </a:xfrm>
        </p:grpSpPr>
        <p:sp>
          <p:nvSpPr>
            <p:cNvPr id="131" name="橢圓 130">
              <a:extLst>
                <a:ext uri="{FF2B5EF4-FFF2-40B4-BE49-F238E27FC236}">
                  <a16:creationId xmlns:a16="http://schemas.microsoft.com/office/drawing/2014/main" id="{5CF2A9AE-1983-4A3A-A4DB-95CA10FEC47E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5E3B4A10-2A48-46D9-B9EE-962AC0D81C50}"/>
                </a:ext>
              </a:extLst>
            </p:cNvPr>
            <p:cNvSpPr txBox="1"/>
            <p:nvPr/>
          </p:nvSpPr>
          <p:spPr>
            <a:xfrm>
              <a:off x="822912" y="2426699"/>
              <a:ext cx="263213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1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  <p:sp>
        <p:nvSpPr>
          <p:cNvPr id="133" name="矩形: 圓角 132">
            <a:extLst>
              <a:ext uri="{FF2B5EF4-FFF2-40B4-BE49-F238E27FC236}">
                <a16:creationId xmlns:a16="http://schemas.microsoft.com/office/drawing/2014/main" id="{60D79D82-D767-4831-B9BF-94B3E2DDD222}"/>
              </a:ext>
            </a:extLst>
          </p:cNvPr>
          <p:cNvSpPr/>
          <p:nvPr/>
        </p:nvSpPr>
        <p:spPr>
          <a:xfrm>
            <a:off x="5112827" y="4946586"/>
            <a:ext cx="297373" cy="157175"/>
          </a:xfrm>
          <a:prstGeom prst="roundRect">
            <a:avLst>
              <a:gd name="adj" fmla="val 499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7B7205BC-D3C8-4131-9E2C-D1574D121EF7}"/>
              </a:ext>
            </a:extLst>
          </p:cNvPr>
          <p:cNvGrpSpPr/>
          <p:nvPr/>
        </p:nvGrpSpPr>
        <p:grpSpPr>
          <a:xfrm>
            <a:off x="5461784" y="5100868"/>
            <a:ext cx="263214" cy="246221"/>
            <a:chOff x="822911" y="2426699"/>
            <a:chExt cx="263214" cy="246221"/>
          </a:xfrm>
        </p:grpSpPr>
        <p:sp>
          <p:nvSpPr>
            <p:cNvPr id="135" name="橢圓 134">
              <a:extLst>
                <a:ext uri="{FF2B5EF4-FFF2-40B4-BE49-F238E27FC236}">
                  <a16:creationId xmlns:a16="http://schemas.microsoft.com/office/drawing/2014/main" id="{620EA806-7579-49F3-8959-E524543F3AF2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AB60AB6A-0D0F-41BD-A0AD-24F6223DC79C}"/>
                </a:ext>
              </a:extLst>
            </p:cNvPr>
            <p:cNvSpPr txBox="1"/>
            <p:nvPr/>
          </p:nvSpPr>
          <p:spPr>
            <a:xfrm>
              <a:off x="822911" y="2426699"/>
              <a:ext cx="263214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2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  <p:sp>
        <p:nvSpPr>
          <p:cNvPr id="137" name="矩形: 圓角 136">
            <a:extLst>
              <a:ext uri="{FF2B5EF4-FFF2-40B4-BE49-F238E27FC236}">
                <a16:creationId xmlns:a16="http://schemas.microsoft.com/office/drawing/2014/main" id="{B1DBAF16-31A4-43FE-B02F-30CB5AC00D30}"/>
              </a:ext>
            </a:extLst>
          </p:cNvPr>
          <p:cNvSpPr/>
          <p:nvPr/>
        </p:nvSpPr>
        <p:spPr>
          <a:xfrm>
            <a:off x="5186085" y="5161438"/>
            <a:ext cx="246975" cy="125082"/>
          </a:xfrm>
          <a:prstGeom prst="roundRect">
            <a:avLst>
              <a:gd name="adj" fmla="val 499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158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9EBB59B-1927-4ED6-8D8D-466C1AD5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A620-B61D-4D7A-9595-14EB9DAB1C77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BB9C900-9D2D-401F-B8CD-ABB158DA2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066" y="710911"/>
            <a:ext cx="4480090" cy="286025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869622A-EFA6-4783-AB7A-8DD03E4813C0}"/>
              </a:ext>
            </a:extLst>
          </p:cNvPr>
          <p:cNvSpPr txBox="1"/>
          <p:nvPr/>
        </p:nvSpPr>
        <p:spPr>
          <a:xfrm>
            <a:off x="499499" y="217145"/>
            <a:ext cx="5799699" cy="4998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0079B3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4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 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群組紀錄 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圖片彙整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D10182E-4699-46AC-98B1-1DBF3D1BBC89}"/>
              </a:ext>
            </a:extLst>
          </p:cNvPr>
          <p:cNvGrpSpPr/>
          <p:nvPr/>
        </p:nvGrpSpPr>
        <p:grpSpPr>
          <a:xfrm>
            <a:off x="1125431" y="1617556"/>
            <a:ext cx="263213" cy="246221"/>
            <a:chOff x="822912" y="2426699"/>
            <a:chExt cx="263213" cy="246221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B4BB3254-1A3E-464B-85AE-4800C738CE94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1DDE5AA7-053B-45FE-AEE6-B3C017633434}"/>
                </a:ext>
              </a:extLst>
            </p:cNvPr>
            <p:cNvSpPr txBox="1"/>
            <p:nvPr/>
          </p:nvSpPr>
          <p:spPr>
            <a:xfrm>
              <a:off x="822912" y="2426699"/>
              <a:ext cx="263213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1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EC2DE07-8509-4AE9-B08C-682CD4BC9E21}"/>
              </a:ext>
            </a:extLst>
          </p:cNvPr>
          <p:cNvSpPr/>
          <p:nvPr/>
        </p:nvSpPr>
        <p:spPr>
          <a:xfrm>
            <a:off x="1425990" y="1617557"/>
            <a:ext cx="3993735" cy="1953608"/>
          </a:xfrm>
          <a:prstGeom prst="roundRect">
            <a:avLst>
              <a:gd name="adj" fmla="val 2595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36DAC7C7-4695-4386-803F-4B845361F748}"/>
              </a:ext>
            </a:extLst>
          </p:cNvPr>
          <p:cNvGrpSpPr/>
          <p:nvPr/>
        </p:nvGrpSpPr>
        <p:grpSpPr>
          <a:xfrm>
            <a:off x="733507" y="3686544"/>
            <a:ext cx="3193579" cy="552267"/>
            <a:chOff x="733507" y="5877823"/>
            <a:chExt cx="3193579" cy="552267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E17D3AC-286E-4E66-A614-D1BE3487F3E3}"/>
                </a:ext>
              </a:extLst>
            </p:cNvPr>
            <p:cNvSpPr txBox="1"/>
            <p:nvPr/>
          </p:nvSpPr>
          <p:spPr>
            <a:xfrm>
              <a:off x="972431" y="5877823"/>
              <a:ext cx="2954655" cy="552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圖片清單</a:t>
              </a:r>
              <a:endPara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點擊可開啟圖片，依時間由舊到新排序。</a:t>
              </a:r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E63E70DA-324E-436E-B49D-B24D71A27AF0}"/>
                </a:ext>
              </a:extLst>
            </p:cNvPr>
            <p:cNvGrpSpPr/>
            <p:nvPr/>
          </p:nvGrpSpPr>
          <p:grpSpPr>
            <a:xfrm>
              <a:off x="733507" y="5893617"/>
              <a:ext cx="263213" cy="246221"/>
              <a:chOff x="822912" y="2426699"/>
              <a:chExt cx="263213" cy="246221"/>
            </a:xfrm>
          </p:grpSpPr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F90A6DC0-6E81-4A98-B553-1997E8E9E453}"/>
                  </a:ext>
                </a:extLst>
              </p:cNvPr>
              <p:cNvSpPr/>
              <p:nvPr/>
            </p:nvSpPr>
            <p:spPr>
              <a:xfrm>
                <a:off x="847201" y="2442492"/>
                <a:ext cx="214635" cy="2146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8FF580C-1957-46F1-8541-3B2315893EB7}"/>
                  </a:ext>
                </a:extLst>
              </p:cNvPr>
              <p:cNvSpPr txBox="1"/>
              <p:nvPr/>
            </p:nvSpPr>
            <p:spPr>
              <a:xfrm>
                <a:off x="822912" y="2426699"/>
                <a:ext cx="263213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TW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rPr>
                  <a:t>1</a:t>
                </a:r>
                <a:endParaRPr lang="zh-TW" altLang="en-US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</p:grpSp>
      </p:grp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FF30A60E-1F4F-4D6D-8D2C-B8873E44281C}"/>
              </a:ext>
            </a:extLst>
          </p:cNvPr>
          <p:cNvSpPr/>
          <p:nvPr/>
        </p:nvSpPr>
        <p:spPr>
          <a:xfrm rot="16200000">
            <a:off x="5786440" y="1508125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開始使用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D31A773C-F4C4-47AE-B4A8-80CF0940AB7C}"/>
              </a:ext>
            </a:extLst>
          </p:cNvPr>
          <p:cNvSpPr/>
          <p:nvPr/>
        </p:nvSpPr>
        <p:spPr>
          <a:xfrm rot="16200000">
            <a:off x="5786441" y="3301030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角色權限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7BD958F8-555B-4A71-8E72-DDCA0EFAD0C7}"/>
              </a:ext>
            </a:extLst>
          </p:cNvPr>
          <p:cNvSpPr/>
          <p:nvPr/>
        </p:nvSpPr>
        <p:spPr>
          <a:xfrm rot="16200000">
            <a:off x="5786441" y="5093934"/>
            <a:ext cx="1592262" cy="287337"/>
          </a:xfrm>
          <a:prstGeom prst="roundRect">
            <a:avLst>
              <a:gd name="adj" fmla="val 50000"/>
            </a:avLst>
          </a:prstGeom>
          <a:solidFill>
            <a:srgbClr val="008ED2"/>
          </a:solidFill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chemeClr val="bg1"/>
                </a:solidFill>
                <a:latin typeface="+mn-ea"/>
              </a:rPr>
              <a:t>功能說明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0E75FAD9-78D8-4590-9378-DD93C7E4F310}"/>
              </a:ext>
            </a:extLst>
          </p:cNvPr>
          <p:cNvSpPr/>
          <p:nvPr/>
        </p:nvSpPr>
        <p:spPr>
          <a:xfrm rot="16200000">
            <a:off x="5786439" y="6886837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附錄</a:t>
            </a:r>
          </a:p>
        </p:txBody>
      </p:sp>
    </p:spTree>
    <p:extLst>
      <p:ext uri="{BB962C8B-B14F-4D97-AF65-F5344CB8AC3E}">
        <p14:creationId xmlns:p14="http://schemas.microsoft.com/office/powerpoint/2010/main" val="3733060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A02FF77-0A40-4CC0-AE1E-B39CB4226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682" y="1113508"/>
            <a:ext cx="4475333" cy="285721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DD2CC9A-6588-4FA3-8F8A-1011EE60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448097"/>
            <a:ext cx="1543050" cy="527403"/>
          </a:xfrm>
          <a:prstGeom prst="rect">
            <a:avLst/>
          </a:prstGeom>
        </p:spPr>
        <p:txBody>
          <a:bodyPr/>
          <a:lstStyle/>
          <a:p>
            <a:fld id="{566CA620-B61D-4D7A-9595-14EB9DAB1C77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22E9494-FF75-4B86-9FF5-4683BBE3D758}"/>
              </a:ext>
            </a:extLst>
          </p:cNvPr>
          <p:cNvSpPr/>
          <p:nvPr/>
        </p:nvSpPr>
        <p:spPr>
          <a:xfrm rot="16200000">
            <a:off x="5786440" y="1508125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開始使用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156EC2CB-B299-4255-B417-74207EB0A361}"/>
              </a:ext>
            </a:extLst>
          </p:cNvPr>
          <p:cNvSpPr/>
          <p:nvPr/>
        </p:nvSpPr>
        <p:spPr>
          <a:xfrm rot="16200000">
            <a:off x="5786441" y="3301030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角色權限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5B798CC-2C87-4CD1-A66C-3291F5097318}"/>
              </a:ext>
            </a:extLst>
          </p:cNvPr>
          <p:cNvSpPr/>
          <p:nvPr/>
        </p:nvSpPr>
        <p:spPr>
          <a:xfrm rot="16200000">
            <a:off x="5786441" y="5093934"/>
            <a:ext cx="1592262" cy="287337"/>
          </a:xfrm>
          <a:prstGeom prst="roundRect">
            <a:avLst>
              <a:gd name="adj" fmla="val 50000"/>
            </a:avLst>
          </a:prstGeom>
          <a:solidFill>
            <a:srgbClr val="008ED2"/>
          </a:solidFill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chemeClr val="bg1"/>
                </a:solidFill>
                <a:latin typeface="+mn-ea"/>
              </a:rPr>
              <a:t>功能說明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84754BD-5971-440C-A60D-7CC05369E975}"/>
              </a:ext>
            </a:extLst>
          </p:cNvPr>
          <p:cNvSpPr/>
          <p:nvPr/>
        </p:nvSpPr>
        <p:spPr>
          <a:xfrm rot="16200000">
            <a:off x="5786439" y="6886837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附錄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2B3FC06F-F3DB-4AF6-B8A9-ACEF7C483E4A}"/>
              </a:ext>
            </a:extLst>
          </p:cNvPr>
          <p:cNvSpPr txBox="1"/>
          <p:nvPr/>
        </p:nvSpPr>
        <p:spPr>
          <a:xfrm>
            <a:off x="166717" y="217145"/>
            <a:ext cx="15247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2000" dirty="0">
                <a:solidFill>
                  <a:srgbClr val="00B681"/>
                </a:solidFill>
                <a:latin typeface="思源黑體 Medium" panose="020B0600000000000000" pitchFamily="34" charset="-120"/>
                <a:ea typeface="思源黑體 Medium" panose="020B0600000000000000" pitchFamily="34" charset="-120"/>
              </a:rPr>
              <a:t>◢</a:t>
            </a:r>
            <a:r>
              <a:rPr lang="en-US" altLang="zh-TW" sz="2000" dirty="0">
                <a:solidFill>
                  <a:srgbClr val="008ED2"/>
                </a:solidFill>
                <a:latin typeface="思源黑體 Medium" panose="020B0600000000000000" pitchFamily="34" charset="-120"/>
                <a:ea typeface="思源黑體 Medium" panose="020B0600000000000000" pitchFamily="34" charset="-120"/>
              </a:rPr>
              <a:t> </a:t>
            </a:r>
            <a:r>
              <a:rPr lang="zh-TW" altLang="en-US" sz="2000" dirty="0">
                <a:solidFill>
                  <a:srgbClr val="008ED2"/>
                </a:solidFill>
                <a:latin typeface="思源黑體 Medium" panose="020B0600000000000000" pitchFamily="34" charset="-120"/>
                <a:ea typeface="思源黑體 Medium" panose="020B0600000000000000" pitchFamily="34" charset="-120"/>
              </a:rPr>
              <a:t>下載專區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368A12EC-EC98-4BD8-9EA9-0C9455C55D16}"/>
              </a:ext>
            </a:extLst>
          </p:cNvPr>
          <p:cNvSpPr txBox="1"/>
          <p:nvPr/>
        </p:nvSpPr>
        <p:spPr>
          <a:xfrm>
            <a:off x="499500" y="617255"/>
            <a:ext cx="5799699" cy="4998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0079B3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1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 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可在下載專區進行訊息、圖片、檔案下載。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38702EF1-FCCE-4E85-AFDB-C22B84888711}"/>
              </a:ext>
            </a:extLst>
          </p:cNvPr>
          <p:cNvCxnSpPr>
            <a:cxnSpLocks/>
          </p:cNvCxnSpPr>
          <p:nvPr/>
        </p:nvCxnSpPr>
        <p:spPr>
          <a:xfrm>
            <a:off x="1691493" y="493400"/>
            <a:ext cx="4607707" cy="0"/>
          </a:xfrm>
          <a:prstGeom prst="line">
            <a:avLst/>
          </a:prstGeom>
          <a:ln w="19050">
            <a:solidFill>
              <a:srgbClr val="4DB0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EE9AB82D-2588-4772-9734-94AFBFC27718}"/>
              </a:ext>
            </a:extLst>
          </p:cNvPr>
          <p:cNvGrpSpPr/>
          <p:nvPr/>
        </p:nvGrpSpPr>
        <p:grpSpPr>
          <a:xfrm>
            <a:off x="1089377" y="1573866"/>
            <a:ext cx="263213" cy="246221"/>
            <a:chOff x="822912" y="2426699"/>
            <a:chExt cx="263213" cy="246221"/>
          </a:xfrm>
        </p:grpSpPr>
        <p:sp>
          <p:nvSpPr>
            <p:cNvPr id="75" name="橢圓 74">
              <a:extLst>
                <a:ext uri="{FF2B5EF4-FFF2-40B4-BE49-F238E27FC236}">
                  <a16:creationId xmlns:a16="http://schemas.microsoft.com/office/drawing/2014/main" id="{D73E2140-F053-4E9A-827B-B0AA8EA30B2D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3802F527-0A69-4771-A32D-52AE095512BA}"/>
                </a:ext>
              </a:extLst>
            </p:cNvPr>
            <p:cNvSpPr txBox="1"/>
            <p:nvPr/>
          </p:nvSpPr>
          <p:spPr>
            <a:xfrm>
              <a:off x="822912" y="2426699"/>
              <a:ext cx="263213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1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7B88F693-7E8B-4F12-AB67-F60AB97B12DF}"/>
              </a:ext>
            </a:extLst>
          </p:cNvPr>
          <p:cNvSpPr/>
          <p:nvPr/>
        </p:nvSpPr>
        <p:spPr>
          <a:xfrm>
            <a:off x="1382445" y="1560061"/>
            <a:ext cx="4034105" cy="265913"/>
          </a:xfrm>
          <a:prstGeom prst="roundRect">
            <a:avLst>
              <a:gd name="adj" fmla="val 790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43098607-F01D-4875-8D07-E1A4E0945B5B}"/>
              </a:ext>
            </a:extLst>
          </p:cNvPr>
          <p:cNvSpPr/>
          <p:nvPr/>
        </p:nvSpPr>
        <p:spPr>
          <a:xfrm>
            <a:off x="1376317" y="1878952"/>
            <a:ext cx="4034105" cy="231841"/>
          </a:xfrm>
          <a:prstGeom prst="roundRect">
            <a:avLst>
              <a:gd name="adj" fmla="val 499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5865943D-DB34-40BA-A301-655CCEBB5EEF}"/>
              </a:ext>
            </a:extLst>
          </p:cNvPr>
          <p:cNvGrpSpPr/>
          <p:nvPr/>
        </p:nvGrpSpPr>
        <p:grpSpPr>
          <a:xfrm>
            <a:off x="1098691" y="1880600"/>
            <a:ext cx="263214" cy="246221"/>
            <a:chOff x="822911" y="2426699"/>
            <a:chExt cx="263214" cy="246221"/>
          </a:xfrm>
        </p:grpSpPr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DDD3E367-147B-4411-8800-D6CC5A199F46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A4DE01B3-DC46-4C3B-A915-82DA21C42EE7}"/>
                </a:ext>
              </a:extLst>
            </p:cNvPr>
            <p:cNvSpPr txBox="1"/>
            <p:nvPr/>
          </p:nvSpPr>
          <p:spPr>
            <a:xfrm>
              <a:off x="822911" y="2426699"/>
              <a:ext cx="263214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2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603984C4-BB86-4301-9102-453CF576255B}"/>
              </a:ext>
            </a:extLst>
          </p:cNvPr>
          <p:cNvSpPr/>
          <p:nvPr/>
        </p:nvSpPr>
        <p:spPr>
          <a:xfrm>
            <a:off x="1376317" y="2163771"/>
            <a:ext cx="4034104" cy="191056"/>
          </a:xfrm>
          <a:prstGeom prst="roundRect">
            <a:avLst>
              <a:gd name="adj" fmla="val 499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FF686454-031E-4721-93D9-DFB49AB46A78}"/>
              </a:ext>
            </a:extLst>
          </p:cNvPr>
          <p:cNvGrpSpPr/>
          <p:nvPr/>
        </p:nvGrpSpPr>
        <p:grpSpPr>
          <a:xfrm>
            <a:off x="1094235" y="2145338"/>
            <a:ext cx="263214" cy="246221"/>
            <a:chOff x="822911" y="2426699"/>
            <a:chExt cx="263214" cy="246221"/>
          </a:xfrm>
        </p:grpSpPr>
        <p:sp>
          <p:nvSpPr>
            <p:cNvPr id="89" name="橢圓 88">
              <a:extLst>
                <a:ext uri="{FF2B5EF4-FFF2-40B4-BE49-F238E27FC236}">
                  <a16:creationId xmlns:a16="http://schemas.microsoft.com/office/drawing/2014/main" id="{5F6F5121-B9AD-4F14-BFBC-B1C34DB449BB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51606E66-49F5-45FA-97EF-C520B7C734A5}"/>
                </a:ext>
              </a:extLst>
            </p:cNvPr>
            <p:cNvSpPr txBox="1"/>
            <p:nvPr/>
          </p:nvSpPr>
          <p:spPr>
            <a:xfrm>
              <a:off x="822911" y="2426699"/>
              <a:ext cx="263214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3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061DDFF3-F5C2-41B4-817F-02F06050426B}"/>
              </a:ext>
            </a:extLst>
          </p:cNvPr>
          <p:cNvGrpSpPr/>
          <p:nvPr/>
        </p:nvGrpSpPr>
        <p:grpSpPr>
          <a:xfrm>
            <a:off x="733506" y="4047030"/>
            <a:ext cx="3809133" cy="1785993"/>
            <a:chOff x="733506" y="5221335"/>
            <a:chExt cx="3809133" cy="1785993"/>
          </a:xfrm>
        </p:grpSpPr>
        <p:grpSp>
          <p:nvGrpSpPr>
            <p:cNvPr id="92" name="群組 91">
              <a:extLst>
                <a:ext uri="{FF2B5EF4-FFF2-40B4-BE49-F238E27FC236}">
                  <a16:creationId xmlns:a16="http://schemas.microsoft.com/office/drawing/2014/main" id="{9828C714-4ECC-42A2-A1CA-F6A5F94D6E2C}"/>
                </a:ext>
              </a:extLst>
            </p:cNvPr>
            <p:cNvGrpSpPr/>
            <p:nvPr/>
          </p:nvGrpSpPr>
          <p:grpSpPr>
            <a:xfrm>
              <a:off x="733507" y="5221335"/>
              <a:ext cx="3809132" cy="552267"/>
              <a:chOff x="733507" y="5877823"/>
              <a:chExt cx="3809132" cy="552267"/>
            </a:xfrm>
          </p:grpSpPr>
          <p:sp>
            <p:nvSpPr>
              <p:cNvPr id="108" name="文字方塊 107">
                <a:extLst>
                  <a:ext uri="{FF2B5EF4-FFF2-40B4-BE49-F238E27FC236}">
                    <a16:creationId xmlns:a16="http://schemas.microsoft.com/office/drawing/2014/main" id="{0DA27F36-0643-4BC3-95F0-C99D542AF7B8}"/>
                  </a:ext>
                </a:extLst>
              </p:cNvPr>
              <p:cNvSpPr txBox="1"/>
              <p:nvPr/>
            </p:nvSpPr>
            <p:spPr>
              <a:xfrm>
                <a:off x="972431" y="5877823"/>
                <a:ext cx="3570208" cy="552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選擇群組</a:t>
                </a:r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選擇欲下載檔案的群組，僅能選取自己所在群組。</a:t>
                </a:r>
              </a:p>
            </p:txBody>
          </p:sp>
          <p:grpSp>
            <p:nvGrpSpPr>
              <p:cNvPr id="109" name="群組 108">
                <a:extLst>
                  <a:ext uri="{FF2B5EF4-FFF2-40B4-BE49-F238E27FC236}">
                    <a16:creationId xmlns:a16="http://schemas.microsoft.com/office/drawing/2014/main" id="{4C0D2917-F6A0-4A5E-BF8F-5032F595102D}"/>
                  </a:ext>
                </a:extLst>
              </p:cNvPr>
              <p:cNvGrpSpPr/>
              <p:nvPr/>
            </p:nvGrpSpPr>
            <p:grpSpPr>
              <a:xfrm>
                <a:off x="733507" y="5893617"/>
                <a:ext cx="263213" cy="246221"/>
                <a:chOff x="822912" y="2426699"/>
                <a:chExt cx="263213" cy="246221"/>
              </a:xfrm>
            </p:grpSpPr>
            <p:sp>
              <p:nvSpPr>
                <p:cNvPr id="110" name="橢圓 109">
                  <a:extLst>
                    <a:ext uri="{FF2B5EF4-FFF2-40B4-BE49-F238E27FC236}">
                      <a16:creationId xmlns:a16="http://schemas.microsoft.com/office/drawing/2014/main" id="{D82BDFA3-84A4-4787-83D0-31523D99A046}"/>
                    </a:ext>
                  </a:extLst>
                </p:cNvPr>
                <p:cNvSpPr/>
                <p:nvPr/>
              </p:nvSpPr>
              <p:spPr>
                <a:xfrm>
                  <a:off x="847201" y="2442492"/>
                  <a:ext cx="214635" cy="21463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endParaRPr>
                </a:p>
              </p:txBody>
            </p:sp>
            <p:sp>
              <p:nvSpPr>
                <p:cNvPr id="111" name="文字方塊 110">
                  <a:extLst>
                    <a:ext uri="{FF2B5EF4-FFF2-40B4-BE49-F238E27FC236}">
                      <a16:creationId xmlns:a16="http://schemas.microsoft.com/office/drawing/2014/main" id="{C787482D-7D48-49EC-9BB5-89F10674B831}"/>
                    </a:ext>
                  </a:extLst>
                </p:cNvPr>
                <p:cNvSpPr txBox="1"/>
                <p:nvPr/>
              </p:nvSpPr>
              <p:spPr>
                <a:xfrm>
                  <a:off x="822912" y="2426699"/>
                  <a:ext cx="263213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zh-TW" sz="1000" dirty="0">
                      <a:solidFill>
                        <a:schemeClr val="bg1"/>
                      </a:solidFill>
                      <a:latin typeface="思源黑體 Heavy" panose="020B0A00000000000000" pitchFamily="34" charset="-120"/>
                      <a:ea typeface="思源黑體 Heavy" panose="020B0A00000000000000" pitchFamily="34" charset="-120"/>
                    </a:rPr>
                    <a:t>1</a:t>
                  </a:r>
                  <a:endParaRPr lang="zh-TW" altLang="en-US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endParaRPr>
                </a:p>
              </p:txBody>
            </p:sp>
          </p:grpSp>
        </p:grpSp>
        <p:grpSp>
          <p:nvGrpSpPr>
            <p:cNvPr id="93" name="群組 92">
              <a:extLst>
                <a:ext uri="{FF2B5EF4-FFF2-40B4-BE49-F238E27FC236}">
                  <a16:creationId xmlns:a16="http://schemas.microsoft.com/office/drawing/2014/main" id="{E42725D8-CD50-4725-B07C-4DE94A21CD54}"/>
                </a:ext>
              </a:extLst>
            </p:cNvPr>
            <p:cNvGrpSpPr/>
            <p:nvPr/>
          </p:nvGrpSpPr>
          <p:grpSpPr>
            <a:xfrm>
              <a:off x="733506" y="5827736"/>
              <a:ext cx="2116362" cy="552267"/>
              <a:chOff x="733506" y="5877823"/>
              <a:chExt cx="2116362" cy="552267"/>
            </a:xfrm>
          </p:grpSpPr>
          <p:sp>
            <p:nvSpPr>
              <p:cNvPr id="104" name="文字方塊 103">
                <a:extLst>
                  <a:ext uri="{FF2B5EF4-FFF2-40B4-BE49-F238E27FC236}">
                    <a16:creationId xmlns:a16="http://schemas.microsoft.com/office/drawing/2014/main" id="{653A5E45-19F9-4DB7-A797-F87796EF9BB9}"/>
                  </a:ext>
                </a:extLst>
              </p:cNvPr>
              <p:cNvSpPr txBox="1"/>
              <p:nvPr/>
            </p:nvSpPr>
            <p:spPr>
              <a:xfrm>
                <a:off x="972431" y="5877823"/>
                <a:ext cx="1877437" cy="552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日期區間</a:t>
                </a:r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選擇要下載的日期區間。</a:t>
                </a:r>
              </a:p>
            </p:txBody>
          </p:sp>
          <p:grpSp>
            <p:nvGrpSpPr>
              <p:cNvPr id="105" name="群組 104">
                <a:extLst>
                  <a:ext uri="{FF2B5EF4-FFF2-40B4-BE49-F238E27FC236}">
                    <a16:creationId xmlns:a16="http://schemas.microsoft.com/office/drawing/2014/main" id="{A60BBF0B-9F5D-475B-A802-FDD1A2BD4FE5}"/>
                  </a:ext>
                </a:extLst>
              </p:cNvPr>
              <p:cNvGrpSpPr/>
              <p:nvPr/>
            </p:nvGrpSpPr>
            <p:grpSpPr>
              <a:xfrm>
                <a:off x="733506" y="5893617"/>
                <a:ext cx="263214" cy="246221"/>
                <a:chOff x="822911" y="2426699"/>
                <a:chExt cx="263214" cy="246221"/>
              </a:xfrm>
            </p:grpSpPr>
            <p:sp>
              <p:nvSpPr>
                <p:cNvPr id="106" name="橢圓 105">
                  <a:extLst>
                    <a:ext uri="{FF2B5EF4-FFF2-40B4-BE49-F238E27FC236}">
                      <a16:creationId xmlns:a16="http://schemas.microsoft.com/office/drawing/2014/main" id="{FE95B0D0-BBD2-49E8-BDB1-763333A45F20}"/>
                    </a:ext>
                  </a:extLst>
                </p:cNvPr>
                <p:cNvSpPr/>
                <p:nvPr/>
              </p:nvSpPr>
              <p:spPr>
                <a:xfrm>
                  <a:off x="847201" y="2442492"/>
                  <a:ext cx="214635" cy="21463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endParaRPr>
                </a:p>
              </p:txBody>
            </p:sp>
            <p:sp>
              <p:nvSpPr>
                <p:cNvPr id="107" name="文字方塊 106">
                  <a:extLst>
                    <a:ext uri="{FF2B5EF4-FFF2-40B4-BE49-F238E27FC236}">
                      <a16:creationId xmlns:a16="http://schemas.microsoft.com/office/drawing/2014/main" id="{68F71E79-3175-407E-9CE0-4730D1708F01}"/>
                    </a:ext>
                  </a:extLst>
                </p:cNvPr>
                <p:cNvSpPr txBox="1"/>
                <p:nvPr/>
              </p:nvSpPr>
              <p:spPr>
                <a:xfrm>
                  <a:off x="822911" y="2426699"/>
                  <a:ext cx="263214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zh-TW" sz="1000" dirty="0">
                      <a:solidFill>
                        <a:schemeClr val="bg1"/>
                      </a:solidFill>
                      <a:latin typeface="思源黑體 Heavy" panose="020B0A00000000000000" pitchFamily="34" charset="-120"/>
                      <a:ea typeface="思源黑體 Heavy" panose="020B0A00000000000000" pitchFamily="34" charset="-120"/>
                    </a:rPr>
                    <a:t>2</a:t>
                  </a:r>
                  <a:endParaRPr lang="zh-TW" altLang="en-US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endParaRPr>
                </a:p>
              </p:txBody>
            </p:sp>
          </p:grpSp>
        </p:grpSp>
        <p:grpSp>
          <p:nvGrpSpPr>
            <p:cNvPr id="94" name="群組 93">
              <a:extLst>
                <a:ext uri="{FF2B5EF4-FFF2-40B4-BE49-F238E27FC236}">
                  <a16:creationId xmlns:a16="http://schemas.microsoft.com/office/drawing/2014/main" id="{B71F137A-67E2-4374-9BEC-DF65E97BB27F}"/>
                </a:ext>
              </a:extLst>
            </p:cNvPr>
            <p:cNvGrpSpPr/>
            <p:nvPr/>
          </p:nvGrpSpPr>
          <p:grpSpPr>
            <a:xfrm>
              <a:off x="733506" y="6455061"/>
              <a:ext cx="2116362" cy="552267"/>
              <a:chOff x="733506" y="5877823"/>
              <a:chExt cx="2116362" cy="552267"/>
            </a:xfrm>
          </p:grpSpPr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A7E20AC6-A590-4C28-A4C5-7976D5514DDD}"/>
                  </a:ext>
                </a:extLst>
              </p:cNvPr>
              <p:cNvSpPr txBox="1"/>
              <p:nvPr/>
            </p:nvSpPr>
            <p:spPr>
              <a:xfrm>
                <a:off x="972431" y="5877823"/>
                <a:ext cx="1877437" cy="552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檔案種類</a:t>
                </a:r>
                <a:endPara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可選擇下載不同的檔案。</a:t>
                </a:r>
              </a:p>
            </p:txBody>
          </p:sp>
          <p:grpSp>
            <p:nvGrpSpPr>
              <p:cNvPr id="101" name="群組 100">
                <a:extLst>
                  <a:ext uri="{FF2B5EF4-FFF2-40B4-BE49-F238E27FC236}">
                    <a16:creationId xmlns:a16="http://schemas.microsoft.com/office/drawing/2014/main" id="{DAC2FC39-6C14-41AC-8152-5DE51E4A997D}"/>
                  </a:ext>
                </a:extLst>
              </p:cNvPr>
              <p:cNvGrpSpPr/>
              <p:nvPr/>
            </p:nvGrpSpPr>
            <p:grpSpPr>
              <a:xfrm>
                <a:off x="733506" y="5893617"/>
                <a:ext cx="263214" cy="246221"/>
                <a:chOff x="822911" y="2426699"/>
                <a:chExt cx="263214" cy="246221"/>
              </a:xfrm>
            </p:grpSpPr>
            <p:sp>
              <p:nvSpPr>
                <p:cNvPr id="102" name="橢圓 101">
                  <a:extLst>
                    <a:ext uri="{FF2B5EF4-FFF2-40B4-BE49-F238E27FC236}">
                      <a16:creationId xmlns:a16="http://schemas.microsoft.com/office/drawing/2014/main" id="{4DE5B349-BC2F-4E2B-B735-B4CCA2875697}"/>
                    </a:ext>
                  </a:extLst>
                </p:cNvPr>
                <p:cNvSpPr/>
                <p:nvPr/>
              </p:nvSpPr>
              <p:spPr>
                <a:xfrm>
                  <a:off x="847201" y="2442492"/>
                  <a:ext cx="214635" cy="21463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endParaRPr>
                </a:p>
              </p:txBody>
            </p:sp>
            <p:sp>
              <p:nvSpPr>
                <p:cNvPr id="103" name="文字方塊 102">
                  <a:extLst>
                    <a:ext uri="{FF2B5EF4-FFF2-40B4-BE49-F238E27FC236}">
                      <a16:creationId xmlns:a16="http://schemas.microsoft.com/office/drawing/2014/main" id="{F62204BD-6988-4DE6-81B0-C1E2F995F9D0}"/>
                    </a:ext>
                  </a:extLst>
                </p:cNvPr>
                <p:cNvSpPr txBox="1"/>
                <p:nvPr/>
              </p:nvSpPr>
              <p:spPr>
                <a:xfrm>
                  <a:off x="822911" y="2426699"/>
                  <a:ext cx="263214" cy="24622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zh-TW" sz="1000" dirty="0">
                      <a:solidFill>
                        <a:schemeClr val="bg1"/>
                      </a:solidFill>
                      <a:latin typeface="思源黑體 Heavy" panose="020B0A00000000000000" pitchFamily="34" charset="-120"/>
                      <a:ea typeface="思源黑體 Heavy" panose="020B0A00000000000000" pitchFamily="34" charset="-120"/>
                    </a:rPr>
                    <a:t>3</a:t>
                  </a:r>
                  <a:endParaRPr lang="zh-TW" altLang="en-US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70284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B9CEE043-3DAB-47E9-8D3D-6033CD5A1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682" y="1108856"/>
            <a:ext cx="4475333" cy="285721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DD2CC9A-6588-4FA3-8F8A-1011EE60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448097"/>
            <a:ext cx="1543050" cy="527403"/>
          </a:xfrm>
          <a:prstGeom prst="rect">
            <a:avLst/>
          </a:prstGeom>
        </p:spPr>
        <p:txBody>
          <a:bodyPr/>
          <a:lstStyle/>
          <a:p>
            <a:fld id="{566CA620-B61D-4D7A-9595-14EB9DAB1C77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22E9494-FF75-4B86-9FF5-4683BBE3D758}"/>
              </a:ext>
            </a:extLst>
          </p:cNvPr>
          <p:cNvSpPr/>
          <p:nvPr/>
        </p:nvSpPr>
        <p:spPr>
          <a:xfrm rot="16200000">
            <a:off x="5786440" y="1508125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開始使用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156EC2CB-B299-4255-B417-74207EB0A361}"/>
              </a:ext>
            </a:extLst>
          </p:cNvPr>
          <p:cNvSpPr/>
          <p:nvPr/>
        </p:nvSpPr>
        <p:spPr>
          <a:xfrm rot="16200000">
            <a:off x="5786441" y="3301030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角色權限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5B798CC-2C87-4CD1-A66C-3291F5097318}"/>
              </a:ext>
            </a:extLst>
          </p:cNvPr>
          <p:cNvSpPr/>
          <p:nvPr/>
        </p:nvSpPr>
        <p:spPr>
          <a:xfrm rot="16200000">
            <a:off x="5786441" y="5093934"/>
            <a:ext cx="1592262" cy="287337"/>
          </a:xfrm>
          <a:prstGeom prst="roundRect">
            <a:avLst>
              <a:gd name="adj" fmla="val 50000"/>
            </a:avLst>
          </a:prstGeom>
          <a:solidFill>
            <a:srgbClr val="008ED2"/>
          </a:solidFill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chemeClr val="bg1"/>
                </a:solidFill>
                <a:latin typeface="+mn-ea"/>
              </a:rPr>
              <a:t>功能說明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84754BD-5971-440C-A60D-7CC05369E975}"/>
              </a:ext>
            </a:extLst>
          </p:cNvPr>
          <p:cNvSpPr/>
          <p:nvPr/>
        </p:nvSpPr>
        <p:spPr>
          <a:xfrm rot="16200000">
            <a:off x="5786439" y="6886837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附錄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2B3FC06F-F3DB-4AF6-B8A9-ACEF7C483E4A}"/>
              </a:ext>
            </a:extLst>
          </p:cNvPr>
          <p:cNvSpPr txBox="1"/>
          <p:nvPr/>
        </p:nvSpPr>
        <p:spPr>
          <a:xfrm>
            <a:off x="166717" y="217145"/>
            <a:ext cx="15247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2000" dirty="0">
                <a:solidFill>
                  <a:srgbClr val="00B681"/>
                </a:solidFill>
                <a:latin typeface="思源黑體 Medium" panose="020B0600000000000000" pitchFamily="34" charset="-120"/>
                <a:ea typeface="思源黑體 Medium" panose="020B0600000000000000" pitchFamily="34" charset="-120"/>
              </a:rPr>
              <a:t>◢</a:t>
            </a:r>
            <a:r>
              <a:rPr lang="en-US" altLang="zh-TW" sz="2000" dirty="0">
                <a:solidFill>
                  <a:srgbClr val="008ED2"/>
                </a:solidFill>
                <a:latin typeface="思源黑體 Medium" panose="020B0600000000000000" pitchFamily="34" charset="-120"/>
                <a:ea typeface="思源黑體 Medium" panose="020B0600000000000000" pitchFamily="34" charset="-120"/>
              </a:rPr>
              <a:t> </a:t>
            </a:r>
            <a:r>
              <a:rPr lang="zh-TW" altLang="en-US" sz="2000" dirty="0">
                <a:solidFill>
                  <a:srgbClr val="008ED2"/>
                </a:solidFill>
                <a:latin typeface="思源黑體 Medium" panose="020B0600000000000000" pitchFamily="34" charset="-120"/>
                <a:ea typeface="思源黑體 Medium" panose="020B0600000000000000" pitchFamily="34" charset="-120"/>
              </a:rPr>
              <a:t>公司管理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368A12EC-EC98-4BD8-9EA9-0C9455C55D16}"/>
              </a:ext>
            </a:extLst>
          </p:cNvPr>
          <p:cNvSpPr txBox="1"/>
          <p:nvPr/>
        </p:nvSpPr>
        <p:spPr>
          <a:xfrm>
            <a:off x="499500" y="617255"/>
            <a:ext cx="5799699" cy="4998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0079B3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1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 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公司列表，可於列表中依名稱搜尋。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38702EF1-FCCE-4E85-AFDB-C22B84888711}"/>
              </a:ext>
            </a:extLst>
          </p:cNvPr>
          <p:cNvCxnSpPr>
            <a:cxnSpLocks/>
          </p:cNvCxnSpPr>
          <p:nvPr/>
        </p:nvCxnSpPr>
        <p:spPr>
          <a:xfrm>
            <a:off x="1691493" y="493400"/>
            <a:ext cx="4607707" cy="0"/>
          </a:xfrm>
          <a:prstGeom prst="line">
            <a:avLst/>
          </a:prstGeom>
          <a:ln w="19050">
            <a:solidFill>
              <a:srgbClr val="4DB0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EE9AB82D-2588-4772-9734-94AFBFC27718}"/>
              </a:ext>
            </a:extLst>
          </p:cNvPr>
          <p:cNvGrpSpPr/>
          <p:nvPr/>
        </p:nvGrpSpPr>
        <p:grpSpPr>
          <a:xfrm>
            <a:off x="4647421" y="1343738"/>
            <a:ext cx="263213" cy="246221"/>
            <a:chOff x="822912" y="2426699"/>
            <a:chExt cx="263213" cy="246221"/>
          </a:xfrm>
        </p:grpSpPr>
        <p:sp>
          <p:nvSpPr>
            <p:cNvPr id="75" name="橢圓 74">
              <a:extLst>
                <a:ext uri="{FF2B5EF4-FFF2-40B4-BE49-F238E27FC236}">
                  <a16:creationId xmlns:a16="http://schemas.microsoft.com/office/drawing/2014/main" id="{D73E2140-F053-4E9A-827B-B0AA8EA30B2D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3802F527-0A69-4771-A32D-52AE095512BA}"/>
                </a:ext>
              </a:extLst>
            </p:cNvPr>
            <p:cNvSpPr txBox="1"/>
            <p:nvPr/>
          </p:nvSpPr>
          <p:spPr>
            <a:xfrm>
              <a:off x="822912" y="2426699"/>
              <a:ext cx="263213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1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7B88F693-7E8B-4F12-AB67-F60AB97B12DF}"/>
              </a:ext>
            </a:extLst>
          </p:cNvPr>
          <p:cNvSpPr/>
          <p:nvPr/>
        </p:nvSpPr>
        <p:spPr>
          <a:xfrm>
            <a:off x="4953000" y="1358899"/>
            <a:ext cx="518075" cy="215901"/>
          </a:xfrm>
          <a:prstGeom prst="roundRect">
            <a:avLst>
              <a:gd name="adj" fmla="val 790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43098607-F01D-4875-8D07-E1A4E0945B5B}"/>
              </a:ext>
            </a:extLst>
          </p:cNvPr>
          <p:cNvSpPr/>
          <p:nvPr/>
        </p:nvSpPr>
        <p:spPr>
          <a:xfrm>
            <a:off x="1376317" y="1590676"/>
            <a:ext cx="4034105" cy="190499"/>
          </a:xfrm>
          <a:prstGeom prst="roundRect">
            <a:avLst>
              <a:gd name="adj" fmla="val 499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5865943D-DB34-40BA-A301-655CCEBB5EEF}"/>
              </a:ext>
            </a:extLst>
          </p:cNvPr>
          <p:cNvGrpSpPr/>
          <p:nvPr/>
        </p:nvGrpSpPr>
        <p:grpSpPr>
          <a:xfrm>
            <a:off x="1089378" y="1562814"/>
            <a:ext cx="263214" cy="246221"/>
            <a:chOff x="822911" y="2426699"/>
            <a:chExt cx="263214" cy="246221"/>
          </a:xfrm>
        </p:grpSpPr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DDD3E367-147B-4411-8800-D6CC5A199F46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A4DE01B3-DC46-4C3B-A915-82DA21C42EE7}"/>
                </a:ext>
              </a:extLst>
            </p:cNvPr>
            <p:cNvSpPr txBox="1"/>
            <p:nvPr/>
          </p:nvSpPr>
          <p:spPr>
            <a:xfrm>
              <a:off x="822911" y="2426699"/>
              <a:ext cx="263214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2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603984C4-BB86-4301-9102-453CF576255B}"/>
              </a:ext>
            </a:extLst>
          </p:cNvPr>
          <p:cNvSpPr/>
          <p:nvPr/>
        </p:nvSpPr>
        <p:spPr>
          <a:xfrm>
            <a:off x="1376317" y="1828800"/>
            <a:ext cx="4034104" cy="2114550"/>
          </a:xfrm>
          <a:prstGeom prst="roundRect">
            <a:avLst>
              <a:gd name="adj" fmla="val 138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FF686454-031E-4721-93D9-DFB49AB46A78}"/>
              </a:ext>
            </a:extLst>
          </p:cNvPr>
          <p:cNvGrpSpPr/>
          <p:nvPr/>
        </p:nvGrpSpPr>
        <p:grpSpPr>
          <a:xfrm>
            <a:off x="1076951" y="1847376"/>
            <a:ext cx="263214" cy="246221"/>
            <a:chOff x="822911" y="2426699"/>
            <a:chExt cx="263214" cy="246221"/>
          </a:xfrm>
        </p:grpSpPr>
        <p:sp>
          <p:nvSpPr>
            <p:cNvPr id="89" name="橢圓 88">
              <a:extLst>
                <a:ext uri="{FF2B5EF4-FFF2-40B4-BE49-F238E27FC236}">
                  <a16:creationId xmlns:a16="http://schemas.microsoft.com/office/drawing/2014/main" id="{5F6F5121-B9AD-4F14-BFBC-B1C34DB449BB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51606E66-49F5-45FA-97EF-C520B7C734A5}"/>
                </a:ext>
              </a:extLst>
            </p:cNvPr>
            <p:cNvSpPr txBox="1"/>
            <p:nvPr/>
          </p:nvSpPr>
          <p:spPr>
            <a:xfrm>
              <a:off x="822911" y="2426699"/>
              <a:ext cx="263214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3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9828C714-4ECC-42A2-A1CA-F6A5F94D6E2C}"/>
              </a:ext>
            </a:extLst>
          </p:cNvPr>
          <p:cNvGrpSpPr/>
          <p:nvPr/>
        </p:nvGrpSpPr>
        <p:grpSpPr>
          <a:xfrm>
            <a:off x="733507" y="4047030"/>
            <a:ext cx="1193031" cy="552267"/>
            <a:chOff x="733507" y="5877823"/>
            <a:chExt cx="1193031" cy="552267"/>
          </a:xfrm>
        </p:grpSpPr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0DA27F36-0643-4BC3-95F0-C99D542AF7B8}"/>
                </a:ext>
              </a:extLst>
            </p:cNvPr>
            <p:cNvSpPr txBox="1"/>
            <p:nvPr/>
          </p:nvSpPr>
          <p:spPr>
            <a:xfrm>
              <a:off x="972431" y="5877823"/>
              <a:ext cx="954107" cy="552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新增公司</a:t>
              </a:r>
              <a:endPara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新增公司。</a:t>
              </a:r>
            </a:p>
          </p:txBody>
        </p:sp>
        <p:grpSp>
          <p:nvGrpSpPr>
            <p:cNvPr id="109" name="群組 108">
              <a:extLst>
                <a:ext uri="{FF2B5EF4-FFF2-40B4-BE49-F238E27FC236}">
                  <a16:creationId xmlns:a16="http://schemas.microsoft.com/office/drawing/2014/main" id="{4C0D2917-F6A0-4A5E-BF8F-5032F595102D}"/>
                </a:ext>
              </a:extLst>
            </p:cNvPr>
            <p:cNvGrpSpPr/>
            <p:nvPr/>
          </p:nvGrpSpPr>
          <p:grpSpPr>
            <a:xfrm>
              <a:off x="733507" y="5893617"/>
              <a:ext cx="263213" cy="246221"/>
              <a:chOff x="822912" y="2426699"/>
              <a:chExt cx="263213" cy="246221"/>
            </a:xfrm>
          </p:grpSpPr>
          <p:sp>
            <p:nvSpPr>
              <p:cNvPr id="110" name="橢圓 109">
                <a:extLst>
                  <a:ext uri="{FF2B5EF4-FFF2-40B4-BE49-F238E27FC236}">
                    <a16:creationId xmlns:a16="http://schemas.microsoft.com/office/drawing/2014/main" id="{D82BDFA3-84A4-4787-83D0-31523D99A046}"/>
                  </a:ext>
                </a:extLst>
              </p:cNvPr>
              <p:cNvSpPr/>
              <p:nvPr/>
            </p:nvSpPr>
            <p:spPr>
              <a:xfrm>
                <a:off x="847201" y="2442492"/>
                <a:ext cx="214635" cy="2146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C787482D-7D48-49EC-9BB5-89F10674B831}"/>
                  </a:ext>
                </a:extLst>
              </p:cNvPr>
              <p:cNvSpPr txBox="1"/>
              <p:nvPr/>
            </p:nvSpPr>
            <p:spPr>
              <a:xfrm>
                <a:off x="822912" y="2426699"/>
                <a:ext cx="263213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TW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rPr>
                  <a:t>1</a:t>
                </a:r>
                <a:endParaRPr lang="zh-TW" altLang="en-US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</p:grp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E42725D8-CD50-4725-B07C-4DE94A21CD54}"/>
              </a:ext>
            </a:extLst>
          </p:cNvPr>
          <p:cNvGrpSpPr/>
          <p:nvPr/>
        </p:nvGrpSpPr>
        <p:grpSpPr>
          <a:xfrm>
            <a:off x="733506" y="4653431"/>
            <a:ext cx="1962474" cy="552267"/>
            <a:chOff x="733506" y="5877823"/>
            <a:chExt cx="1962474" cy="552267"/>
          </a:xfrm>
        </p:grpSpPr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653A5E45-19F9-4DB7-A797-F87796EF9BB9}"/>
                </a:ext>
              </a:extLst>
            </p:cNvPr>
            <p:cNvSpPr txBox="1"/>
            <p:nvPr/>
          </p:nvSpPr>
          <p:spPr>
            <a:xfrm>
              <a:off x="972431" y="5877823"/>
              <a:ext cx="1723549" cy="552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公司搜尋</a:t>
              </a:r>
              <a:endPara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依名稱搜尋公司列表。</a:t>
              </a: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A60BBF0B-9F5D-475B-A802-FDD1A2BD4FE5}"/>
                </a:ext>
              </a:extLst>
            </p:cNvPr>
            <p:cNvGrpSpPr/>
            <p:nvPr/>
          </p:nvGrpSpPr>
          <p:grpSpPr>
            <a:xfrm>
              <a:off x="733506" y="5893617"/>
              <a:ext cx="263214" cy="246221"/>
              <a:chOff x="822911" y="2426699"/>
              <a:chExt cx="263214" cy="246221"/>
            </a:xfrm>
          </p:grpSpPr>
          <p:sp>
            <p:nvSpPr>
              <p:cNvPr id="106" name="橢圓 105">
                <a:extLst>
                  <a:ext uri="{FF2B5EF4-FFF2-40B4-BE49-F238E27FC236}">
                    <a16:creationId xmlns:a16="http://schemas.microsoft.com/office/drawing/2014/main" id="{FE95B0D0-BBD2-49E8-BDB1-763333A45F20}"/>
                  </a:ext>
                </a:extLst>
              </p:cNvPr>
              <p:cNvSpPr/>
              <p:nvPr/>
            </p:nvSpPr>
            <p:spPr>
              <a:xfrm>
                <a:off x="847201" y="2442492"/>
                <a:ext cx="214635" cy="2146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68F71E79-3175-407E-9CE0-4730D1708F01}"/>
                  </a:ext>
                </a:extLst>
              </p:cNvPr>
              <p:cNvSpPr txBox="1"/>
              <p:nvPr/>
            </p:nvSpPr>
            <p:spPr>
              <a:xfrm>
                <a:off x="822911" y="2426699"/>
                <a:ext cx="263214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TW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rPr>
                  <a:t>2</a:t>
                </a:r>
                <a:endParaRPr lang="zh-TW" altLang="en-US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</p:grpSp>
      </p:grpSp>
      <p:grpSp>
        <p:nvGrpSpPr>
          <p:cNvPr id="94" name="群組 93">
            <a:extLst>
              <a:ext uri="{FF2B5EF4-FFF2-40B4-BE49-F238E27FC236}">
                <a16:creationId xmlns:a16="http://schemas.microsoft.com/office/drawing/2014/main" id="{B71F137A-67E2-4374-9BEC-DF65E97BB27F}"/>
              </a:ext>
            </a:extLst>
          </p:cNvPr>
          <p:cNvGrpSpPr/>
          <p:nvPr/>
        </p:nvGrpSpPr>
        <p:grpSpPr>
          <a:xfrm>
            <a:off x="733506" y="5280756"/>
            <a:ext cx="1654697" cy="552267"/>
            <a:chOff x="733506" y="5877823"/>
            <a:chExt cx="1654697" cy="552267"/>
          </a:xfrm>
        </p:grpSpPr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A7E20AC6-A590-4C28-A4C5-7976D5514DDD}"/>
                </a:ext>
              </a:extLst>
            </p:cNvPr>
            <p:cNvSpPr txBox="1"/>
            <p:nvPr/>
          </p:nvSpPr>
          <p:spPr>
            <a:xfrm>
              <a:off x="972431" y="5877823"/>
              <a:ext cx="1415772" cy="552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公司列表</a:t>
              </a:r>
              <a:endPara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顯示既有的公司。</a:t>
              </a:r>
            </a:p>
          </p:txBody>
        </p:sp>
        <p:grpSp>
          <p:nvGrpSpPr>
            <p:cNvPr id="101" name="群組 100">
              <a:extLst>
                <a:ext uri="{FF2B5EF4-FFF2-40B4-BE49-F238E27FC236}">
                  <a16:creationId xmlns:a16="http://schemas.microsoft.com/office/drawing/2014/main" id="{DAC2FC39-6C14-41AC-8152-5DE51E4A997D}"/>
                </a:ext>
              </a:extLst>
            </p:cNvPr>
            <p:cNvGrpSpPr/>
            <p:nvPr/>
          </p:nvGrpSpPr>
          <p:grpSpPr>
            <a:xfrm>
              <a:off x="733506" y="5893617"/>
              <a:ext cx="263214" cy="246221"/>
              <a:chOff x="822911" y="2426699"/>
              <a:chExt cx="263214" cy="246221"/>
            </a:xfrm>
          </p:grpSpPr>
          <p:sp>
            <p:nvSpPr>
              <p:cNvPr id="102" name="橢圓 101">
                <a:extLst>
                  <a:ext uri="{FF2B5EF4-FFF2-40B4-BE49-F238E27FC236}">
                    <a16:creationId xmlns:a16="http://schemas.microsoft.com/office/drawing/2014/main" id="{4DE5B349-BC2F-4E2B-B735-B4CCA2875697}"/>
                  </a:ext>
                </a:extLst>
              </p:cNvPr>
              <p:cNvSpPr/>
              <p:nvPr/>
            </p:nvSpPr>
            <p:spPr>
              <a:xfrm>
                <a:off x="847201" y="2442492"/>
                <a:ext cx="214635" cy="2146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  <p:sp>
            <p:nvSpPr>
              <p:cNvPr id="103" name="文字方塊 102">
                <a:extLst>
                  <a:ext uri="{FF2B5EF4-FFF2-40B4-BE49-F238E27FC236}">
                    <a16:creationId xmlns:a16="http://schemas.microsoft.com/office/drawing/2014/main" id="{F62204BD-6988-4DE6-81B0-C1E2F995F9D0}"/>
                  </a:ext>
                </a:extLst>
              </p:cNvPr>
              <p:cNvSpPr txBox="1"/>
              <p:nvPr/>
            </p:nvSpPr>
            <p:spPr>
              <a:xfrm>
                <a:off x="822911" y="2426699"/>
                <a:ext cx="263214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TW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rPr>
                  <a:t>3</a:t>
                </a:r>
                <a:endParaRPr lang="zh-TW" altLang="en-US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</p:grp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2EA0A737-BF92-474E-B7B3-F65A0844654C}"/>
              </a:ext>
            </a:extLst>
          </p:cNvPr>
          <p:cNvGrpSpPr/>
          <p:nvPr/>
        </p:nvGrpSpPr>
        <p:grpSpPr>
          <a:xfrm>
            <a:off x="4639893" y="2008558"/>
            <a:ext cx="263214" cy="246221"/>
            <a:chOff x="822911" y="2426699"/>
            <a:chExt cx="263214" cy="246221"/>
          </a:xfrm>
        </p:grpSpPr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D0DA203E-35AA-4864-BCA3-6D0612CB6248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1BB9A073-ED97-489F-81D3-C5A9DBD06DAA}"/>
                </a:ext>
              </a:extLst>
            </p:cNvPr>
            <p:cNvSpPr txBox="1"/>
            <p:nvPr/>
          </p:nvSpPr>
          <p:spPr>
            <a:xfrm>
              <a:off x="822911" y="2426699"/>
              <a:ext cx="263214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4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1AEC0809-7870-4A6C-BFDE-D6E954B482A5}"/>
              </a:ext>
            </a:extLst>
          </p:cNvPr>
          <p:cNvSpPr/>
          <p:nvPr/>
        </p:nvSpPr>
        <p:spPr>
          <a:xfrm>
            <a:off x="4939023" y="2047771"/>
            <a:ext cx="172269" cy="142980"/>
          </a:xfrm>
          <a:prstGeom prst="roundRect">
            <a:avLst>
              <a:gd name="adj" fmla="val 790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DA5B6E80-47A6-4D2E-86FD-70B625DF2784}"/>
              </a:ext>
            </a:extLst>
          </p:cNvPr>
          <p:cNvGrpSpPr/>
          <p:nvPr/>
        </p:nvGrpSpPr>
        <p:grpSpPr>
          <a:xfrm>
            <a:off x="733506" y="5908081"/>
            <a:ext cx="1500809" cy="552267"/>
            <a:chOff x="733506" y="5877823"/>
            <a:chExt cx="1500809" cy="552267"/>
          </a:xfrm>
        </p:grpSpPr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D35709F1-12C3-491E-93E1-289802059431}"/>
                </a:ext>
              </a:extLst>
            </p:cNvPr>
            <p:cNvSpPr txBox="1"/>
            <p:nvPr/>
          </p:nvSpPr>
          <p:spPr>
            <a:xfrm>
              <a:off x="972431" y="5877823"/>
              <a:ext cx="1261884" cy="552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修改</a:t>
              </a:r>
              <a:endPara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修改公司資料。</a:t>
              </a:r>
            </a:p>
          </p:txBody>
        </p:sp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93B6E5FE-D891-4931-89F5-7ECBDA2B4383}"/>
                </a:ext>
              </a:extLst>
            </p:cNvPr>
            <p:cNvGrpSpPr/>
            <p:nvPr/>
          </p:nvGrpSpPr>
          <p:grpSpPr>
            <a:xfrm>
              <a:off x="733506" y="5893617"/>
              <a:ext cx="263214" cy="246221"/>
              <a:chOff x="822911" y="2426699"/>
              <a:chExt cx="263214" cy="246221"/>
            </a:xfrm>
          </p:grpSpPr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99367568-7D0A-42B8-882E-DC882EE65EDE}"/>
                  </a:ext>
                </a:extLst>
              </p:cNvPr>
              <p:cNvSpPr/>
              <p:nvPr/>
            </p:nvSpPr>
            <p:spPr>
              <a:xfrm>
                <a:off x="847201" y="2442492"/>
                <a:ext cx="214635" cy="2146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67EFE07B-BA24-44BE-80F3-E5860FF67B01}"/>
                  </a:ext>
                </a:extLst>
              </p:cNvPr>
              <p:cNvSpPr txBox="1"/>
              <p:nvPr/>
            </p:nvSpPr>
            <p:spPr>
              <a:xfrm>
                <a:off x="822911" y="2426699"/>
                <a:ext cx="263214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TW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rPr>
                  <a:t>4</a:t>
                </a:r>
                <a:endParaRPr lang="zh-TW" altLang="en-US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</p:grpSp>
      </p:grp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A48DCD5B-9A50-4881-80B6-193F38220E45}"/>
              </a:ext>
            </a:extLst>
          </p:cNvPr>
          <p:cNvSpPr txBox="1"/>
          <p:nvPr/>
        </p:nvSpPr>
        <p:spPr>
          <a:xfrm>
            <a:off x="3977709" y="1854670"/>
            <a:ext cx="389850" cy="153888"/>
          </a:xfrm>
          <a:prstGeom prst="rect">
            <a:avLst/>
          </a:prstGeom>
          <a:solidFill>
            <a:srgbClr val="F6F6F6"/>
          </a:solidFill>
        </p:spPr>
        <p:txBody>
          <a:bodyPr wrap="none" rtlCol="0">
            <a:spAutoFit/>
          </a:bodyPr>
          <a:lstStyle/>
          <a:p>
            <a:r>
              <a:rPr lang="zh-TW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統一編號</a:t>
            </a:r>
          </a:p>
        </p:txBody>
      </p:sp>
    </p:spTree>
    <p:extLst>
      <p:ext uri="{BB962C8B-B14F-4D97-AF65-F5344CB8AC3E}">
        <p14:creationId xmlns:p14="http://schemas.microsoft.com/office/powerpoint/2010/main" val="1268245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E35717CF-2348-441B-B8C3-C8C998607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2" y="703060"/>
            <a:ext cx="4475333" cy="285721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DD2CC9A-6588-4FA3-8F8A-1011EE60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448097"/>
            <a:ext cx="1543050" cy="527403"/>
          </a:xfrm>
          <a:prstGeom prst="rect">
            <a:avLst/>
          </a:prstGeom>
        </p:spPr>
        <p:txBody>
          <a:bodyPr/>
          <a:lstStyle/>
          <a:p>
            <a:fld id="{566CA620-B61D-4D7A-9595-14EB9DAB1C77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22E9494-FF75-4B86-9FF5-4683BBE3D758}"/>
              </a:ext>
            </a:extLst>
          </p:cNvPr>
          <p:cNvSpPr/>
          <p:nvPr/>
        </p:nvSpPr>
        <p:spPr>
          <a:xfrm rot="16200000">
            <a:off x="5786440" y="1508125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開始使用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156EC2CB-B299-4255-B417-74207EB0A361}"/>
              </a:ext>
            </a:extLst>
          </p:cNvPr>
          <p:cNvSpPr/>
          <p:nvPr/>
        </p:nvSpPr>
        <p:spPr>
          <a:xfrm rot="16200000">
            <a:off x="5786441" y="3301030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角色權限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5B798CC-2C87-4CD1-A66C-3291F5097318}"/>
              </a:ext>
            </a:extLst>
          </p:cNvPr>
          <p:cNvSpPr/>
          <p:nvPr/>
        </p:nvSpPr>
        <p:spPr>
          <a:xfrm rot="16200000">
            <a:off x="5786441" y="5093934"/>
            <a:ext cx="1592262" cy="287337"/>
          </a:xfrm>
          <a:prstGeom prst="roundRect">
            <a:avLst>
              <a:gd name="adj" fmla="val 50000"/>
            </a:avLst>
          </a:prstGeom>
          <a:solidFill>
            <a:srgbClr val="008ED2"/>
          </a:solidFill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chemeClr val="bg1"/>
                </a:solidFill>
                <a:latin typeface="+mn-ea"/>
              </a:rPr>
              <a:t>功能說明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84754BD-5971-440C-A60D-7CC05369E975}"/>
              </a:ext>
            </a:extLst>
          </p:cNvPr>
          <p:cNvSpPr/>
          <p:nvPr/>
        </p:nvSpPr>
        <p:spPr>
          <a:xfrm rot="16200000">
            <a:off x="5786439" y="6886837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附錄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368A12EC-EC98-4BD8-9EA9-0C9455C55D16}"/>
              </a:ext>
            </a:extLst>
          </p:cNvPr>
          <p:cNvSpPr txBox="1"/>
          <p:nvPr/>
        </p:nvSpPr>
        <p:spPr>
          <a:xfrm>
            <a:off x="499500" y="202426"/>
            <a:ext cx="5799699" cy="4998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0079B3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2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 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公司列表 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新增公司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EE9AB82D-2588-4772-9734-94AFBFC27718}"/>
              </a:ext>
            </a:extLst>
          </p:cNvPr>
          <p:cNvGrpSpPr/>
          <p:nvPr/>
        </p:nvGrpSpPr>
        <p:grpSpPr>
          <a:xfrm>
            <a:off x="1003079" y="1174312"/>
            <a:ext cx="263213" cy="246221"/>
            <a:chOff x="822912" y="2426699"/>
            <a:chExt cx="263213" cy="246221"/>
          </a:xfrm>
        </p:grpSpPr>
        <p:sp>
          <p:nvSpPr>
            <p:cNvPr id="75" name="橢圓 74">
              <a:extLst>
                <a:ext uri="{FF2B5EF4-FFF2-40B4-BE49-F238E27FC236}">
                  <a16:creationId xmlns:a16="http://schemas.microsoft.com/office/drawing/2014/main" id="{D73E2140-F053-4E9A-827B-B0AA8EA30B2D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3802F527-0A69-4771-A32D-52AE095512BA}"/>
                </a:ext>
              </a:extLst>
            </p:cNvPr>
            <p:cNvSpPr txBox="1"/>
            <p:nvPr/>
          </p:nvSpPr>
          <p:spPr>
            <a:xfrm>
              <a:off x="822912" y="2426699"/>
              <a:ext cx="263213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1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7B88F693-7E8B-4F12-AB67-F60AB97B12DF}"/>
              </a:ext>
            </a:extLst>
          </p:cNvPr>
          <p:cNvSpPr/>
          <p:nvPr/>
        </p:nvSpPr>
        <p:spPr>
          <a:xfrm>
            <a:off x="1357099" y="1161073"/>
            <a:ext cx="4053101" cy="258152"/>
          </a:xfrm>
          <a:prstGeom prst="roundRect">
            <a:avLst>
              <a:gd name="adj" fmla="val 790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E42725D8-CD50-4725-B07C-4DE94A21CD54}"/>
              </a:ext>
            </a:extLst>
          </p:cNvPr>
          <p:cNvGrpSpPr/>
          <p:nvPr/>
        </p:nvGrpSpPr>
        <p:grpSpPr>
          <a:xfrm>
            <a:off x="733506" y="6737008"/>
            <a:ext cx="1808585" cy="552267"/>
            <a:chOff x="733506" y="5877823"/>
            <a:chExt cx="1808585" cy="552267"/>
          </a:xfrm>
        </p:grpSpPr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653A5E45-19F9-4DB7-A797-F87796EF9BB9}"/>
                </a:ext>
              </a:extLst>
            </p:cNvPr>
            <p:cNvSpPr txBox="1"/>
            <p:nvPr/>
          </p:nvSpPr>
          <p:spPr>
            <a:xfrm>
              <a:off x="972431" y="5877823"/>
              <a:ext cx="1569660" cy="552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統一編號</a:t>
              </a:r>
              <a:endPara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輸入公司統一編號。</a:t>
              </a: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A60BBF0B-9F5D-475B-A802-FDD1A2BD4FE5}"/>
                </a:ext>
              </a:extLst>
            </p:cNvPr>
            <p:cNvGrpSpPr/>
            <p:nvPr/>
          </p:nvGrpSpPr>
          <p:grpSpPr>
            <a:xfrm>
              <a:off x="733506" y="5893617"/>
              <a:ext cx="263213" cy="246221"/>
              <a:chOff x="822911" y="2426699"/>
              <a:chExt cx="263213" cy="246221"/>
            </a:xfrm>
          </p:grpSpPr>
          <p:sp>
            <p:nvSpPr>
              <p:cNvPr id="106" name="橢圓 105">
                <a:extLst>
                  <a:ext uri="{FF2B5EF4-FFF2-40B4-BE49-F238E27FC236}">
                    <a16:creationId xmlns:a16="http://schemas.microsoft.com/office/drawing/2014/main" id="{FE95B0D0-BBD2-49E8-BDB1-763333A45F20}"/>
                  </a:ext>
                </a:extLst>
              </p:cNvPr>
              <p:cNvSpPr/>
              <p:nvPr/>
            </p:nvSpPr>
            <p:spPr>
              <a:xfrm>
                <a:off x="847201" y="2442492"/>
                <a:ext cx="214635" cy="2146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68F71E79-3175-407E-9CE0-4730D1708F01}"/>
                  </a:ext>
                </a:extLst>
              </p:cNvPr>
              <p:cNvSpPr txBox="1"/>
              <p:nvPr/>
            </p:nvSpPr>
            <p:spPr>
              <a:xfrm>
                <a:off x="822911" y="2426699"/>
                <a:ext cx="263213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TW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rPr>
                  <a:t>1</a:t>
                </a:r>
                <a:endParaRPr lang="zh-TW" altLang="en-US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</p:grpSp>
      </p:grpSp>
      <p:grpSp>
        <p:nvGrpSpPr>
          <p:cNvPr id="94" name="群組 93">
            <a:extLst>
              <a:ext uri="{FF2B5EF4-FFF2-40B4-BE49-F238E27FC236}">
                <a16:creationId xmlns:a16="http://schemas.microsoft.com/office/drawing/2014/main" id="{B71F137A-67E2-4374-9BEC-DF65E97BB27F}"/>
              </a:ext>
            </a:extLst>
          </p:cNvPr>
          <p:cNvGrpSpPr/>
          <p:nvPr/>
        </p:nvGrpSpPr>
        <p:grpSpPr>
          <a:xfrm>
            <a:off x="733506" y="7364333"/>
            <a:ext cx="1808585" cy="552267"/>
            <a:chOff x="733506" y="5877823"/>
            <a:chExt cx="1808585" cy="552267"/>
          </a:xfrm>
        </p:grpSpPr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A7E20AC6-A590-4C28-A4C5-7976D5514DDD}"/>
                </a:ext>
              </a:extLst>
            </p:cNvPr>
            <p:cNvSpPr txBox="1"/>
            <p:nvPr/>
          </p:nvSpPr>
          <p:spPr>
            <a:xfrm>
              <a:off x="972431" y="5877823"/>
              <a:ext cx="1569660" cy="552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公司資訊</a:t>
              </a:r>
              <a:endPara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自動帶出公司資訊。</a:t>
              </a:r>
            </a:p>
          </p:txBody>
        </p:sp>
        <p:grpSp>
          <p:nvGrpSpPr>
            <p:cNvPr id="101" name="群組 100">
              <a:extLst>
                <a:ext uri="{FF2B5EF4-FFF2-40B4-BE49-F238E27FC236}">
                  <a16:creationId xmlns:a16="http://schemas.microsoft.com/office/drawing/2014/main" id="{DAC2FC39-6C14-41AC-8152-5DE51E4A997D}"/>
                </a:ext>
              </a:extLst>
            </p:cNvPr>
            <p:cNvGrpSpPr/>
            <p:nvPr/>
          </p:nvGrpSpPr>
          <p:grpSpPr>
            <a:xfrm>
              <a:off x="733506" y="5893617"/>
              <a:ext cx="263214" cy="246221"/>
              <a:chOff x="822911" y="2426699"/>
              <a:chExt cx="263214" cy="246221"/>
            </a:xfrm>
          </p:grpSpPr>
          <p:sp>
            <p:nvSpPr>
              <p:cNvPr id="102" name="橢圓 101">
                <a:extLst>
                  <a:ext uri="{FF2B5EF4-FFF2-40B4-BE49-F238E27FC236}">
                    <a16:creationId xmlns:a16="http://schemas.microsoft.com/office/drawing/2014/main" id="{4DE5B349-BC2F-4E2B-B735-B4CCA2875697}"/>
                  </a:ext>
                </a:extLst>
              </p:cNvPr>
              <p:cNvSpPr/>
              <p:nvPr/>
            </p:nvSpPr>
            <p:spPr>
              <a:xfrm>
                <a:off x="847201" y="2442492"/>
                <a:ext cx="214635" cy="2146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  <p:sp>
            <p:nvSpPr>
              <p:cNvPr id="103" name="文字方塊 102">
                <a:extLst>
                  <a:ext uri="{FF2B5EF4-FFF2-40B4-BE49-F238E27FC236}">
                    <a16:creationId xmlns:a16="http://schemas.microsoft.com/office/drawing/2014/main" id="{F62204BD-6988-4DE6-81B0-C1E2F995F9D0}"/>
                  </a:ext>
                </a:extLst>
              </p:cNvPr>
              <p:cNvSpPr txBox="1"/>
              <p:nvPr/>
            </p:nvSpPr>
            <p:spPr>
              <a:xfrm>
                <a:off x="822911" y="2426699"/>
                <a:ext cx="263214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TW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rPr>
                  <a:t>2</a:t>
                </a:r>
                <a:endParaRPr lang="zh-TW" altLang="en-US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</p:grpSp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4A2A8D0B-2C53-4857-A2A6-1E8F59E7C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699" y="3768043"/>
            <a:ext cx="4475335" cy="2857217"/>
          </a:xfrm>
          <a:prstGeom prst="rect">
            <a:avLst/>
          </a:prstGeom>
        </p:spPr>
      </p:pic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B27D09F6-867C-433C-92CA-6A533BCF348A}"/>
              </a:ext>
            </a:extLst>
          </p:cNvPr>
          <p:cNvSpPr/>
          <p:nvPr/>
        </p:nvSpPr>
        <p:spPr>
          <a:xfrm>
            <a:off x="1366815" y="4555815"/>
            <a:ext cx="4053101" cy="550053"/>
          </a:xfrm>
          <a:prstGeom prst="roundRect">
            <a:avLst>
              <a:gd name="adj" fmla="val 790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8C80749F-D2B6-4981-8FAB-702733BA5D86}"/>
              </a:ext>
            </a:extLst>
          </p:cNvPr>
          <p:cNvGrpSpPr/>
          <p:nvPr/>
        </p:nvGrpSpPr>
        <p:grpSpPr>
          <a:xfrm>
            <a:off x="1027367" y="4555815"/>
            <a:ext cx="263214" cy="246221"/>
            <a:chOff x="822911" y="2426699"/>
            <a:chExt cx="263214" cy="246221"/>
          </a:xfrm>
        </p:grpSpPr>
        <p:sp>
          <p:nvSpPr>
            <p:cNvPr id="57" name="橢圓 56">
              <a:extLst>
                <a:ext uri="{FF2B5EF4-FFF2-40B4-BE49-F238E27FC236}">
                  <a16:creationId xmlns:a16="http://schemas.microsoft.com/office/drawing/2014/main" id="{EC0C3016-5389-4281-956C-77A91EB12026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06CD5BB8-2684-4DBA-B80B-9AF5BA25EAF5}"/>
                </a:ext>
              </a:extLst>
            </p:cNvPr>
            <p:cNvSpPr txBox="1"/>
            <p:nvPr/>
          </p:nvSpPr>
          <p:spPr>
            <a:xfrm>
              <a:off x="822911" y="2426699"/>
              <a:ext cx="263214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2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593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E7E66D1-B79E-4DC3-9FE8-3913FD88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A620-B61D-4D7A-9595-14EB9DAB1C77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FD239E-D36D-4C72-BEE2-410A9AD68B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74642AC4-5812-4D94-967C-2F6F5122DB06}"/>
              </a:ext>
            </a:extLst>
          </p:cNvPr>
          <p:cNvSpPr/>
          <p:nvPr/>
        </p:nvSpPr>
        <p:spPr>
          <a:xfrm rot="16200000">
            <a:off x="5786440" y="1508125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開始使用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F7176337-E013-458B-8853-E4D7FA48C2B9}"/>
              </a:ext>
            </a:extLst>
          </p:cNvPr>
          <p:cNvSpPr/>
          <p:nvPr/>
        </p:nvSpPr>
        <p:spPr>
          <a:xfrm rot="16200000">
            <a:off x="5786441" y="3301030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角色權限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42B4D1D-0736-4D93-943A-A6F00AC78436}"/>
              </a:ext>
            </a:extLst>
          </p:cNvPr>
          <p:cNvSpPr/>
          <p:nvPr/>
        </p:nvSpPr>
        <p:spPr>
          <a:xfrm rot="16200000">
            <a:off x="5786441" y="5093934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功能說明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9359B73-095C-41A0-92E2-295BB3F91716}"/>
              </a:ext>
            </a:extLst>
          </p:cNvPr>
          <p:cNvSpPr/>
          <p:nvPr/>
        </p:nvSpPr>
        <p:spPr>
          <a:xfrm rot="16200000">
            <a:off x="5786439" y="6886837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附錄</a:t>
            </a:r>
          </a:p>
        </p:txBody>
      </p:sp>
    </p:spTree>
    <p:extLst>
      <p:ext uri="{BB962C8B-B14F-4D97-AF65-F5344CB8AC3E}">
        <p14:creationId xmlns:p14="http://schemas.microsoft.com/office/powerpoint/2010/main" val="1896997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718487A6-8E66-454A-AC1D-A4AD2F7DF94D}"/>
              </a:ext>
            </a:extLst>
          </p:cNvPr>
          <p:cNvGrpSpPr/>
          <p:nvPr/>
        </p:nvGrpSpPr>
        <p:grpSpPr>
          <a:xfrm>
            <a:off x="1163124" y="702244"/>
            <a:ext cx="4475334" cy="2857216"/>
            <a:chOff x="1163124" y="702244"/>
            <a:chExt cx="4475334" cy="2857216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87A636E1-C0C8-4E1D-9329-E244C81A7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3124" y="702244"/>
              <a:ext cx="4475334" cy="2857216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BCC8BBA-4061-4EE4-8FDF-641F1B9F7EE4}"/>
                </a:ext>
              </a:extLst>
            </p:cNvPr>
            <p:cNvSpPr/>
            <p:nvPr/>
          </p:nvSpPr>
          <p:spPr>
            <a:xfrm>
              <a:off x="4976813" y="1008146"/>
              <a:ext cx="452437" cy="1515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DD2CC9A-6588-4FA3-8F8A-1011EE60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448097"/>
            <a:ext cx="1543050" cy="527403"/>
          </a:xfrm>
          <a:prstGeom prst="rect">
            <a:avLst/>
          </a:prstGeom>
        </p:spPr>
        <p:txBody>
          <a:bodyPr/>
          <a:lstStyle/>
          <a:p>
            <a:fld id="{566CA620-B61D-4D7A-9595-14EB9DAB1C77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22E9494-FF75-4B86-9FF5-4683BBE3D758}"/>
              </a:ext>
            </a:extLst>
          </p:cNvPr>
          <p:cNvSpPr/>
          <p:nvPr/>
        </p:nvSpPr>
        <p:spPr>
          <a:xfrm rot="16200000">
            <a:off x="5786440" y="1508125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開始使用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156EC2CB-B299-4255-B417-74207EB0A361}"/>
              </a:ext>
            </a:extLst>
          </p:cNvPr>
          <p:cNvSpPr/>
          <p:nvPr/>
        </p:nvSpPr>
        <p:spPr>
          <a:xfrm rot="16200000">
            <a:off x="5786441" y="3301030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角色權限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5B798CC-2C87-4CD1-A66C-3291F5097318}"/>
              </a:ext>
            </a:extLst>
          </p:cNvPr>
          <p:cNvSpPr/>
          <p:nvPr/>
        </p:nvSpPr>
        <p:spPr>
          <a:xfrm rot="16200000">
            <a:off x="5786441" y="5093934"/>
            <a:ext cx="1592262" cy="287337"/>
          </a:xfrm>
          <a:prstGeom prst="roundRect">
            <a:avLst>
              <a:gd name="adj" fmla="val 50000"/>
            </a:avLst>
          </a:prstGeom>
          <a:solidFill>
            <a:srgbClr val="008ED2"/>
          </a:solidFill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chemeClr val="bg1"/>
                </a:solidFill>
                <a:latin typeface="+mn-ea"/>
              </a:rPr>
              <a:t>功能說明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84754BD-5971-440C-A60D-7CC05369E975}"/>
              </a:ext>
            </a:extLst>
          </p:cNvPr>
          <p:cNvSpPr/>
          <p:nvPr/>
        </p:nvSpPr>
        <p:spPr>
          <a:xfrm rot="16200000">
            <a:off x="5786439" y="6886837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附錄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368A12EC-EC98-4BD8-9EA9-0C9455C55D16}"/>
              </a:ext>
            </a:extLst>
          </p:cNvPr>
          <p:cNvSpPr txBox="1"/>
          <p:nvPr/>
        </p:nvSpPr>
        <p:spPr>
          <a:xfrm>
            <a:off x="499500" y="202426"/>
            <a:ext cx="5799699" cy="4998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0079B3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3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 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公司列表 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公司修改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EE9AB82D-2588-4772-9734-94AFBFC27718}"/>
              </a:ext>
            </a:extLst>
          </p:cNvPr>
          <p:cNvGrpSpPr/>
          <p:nvPr/>
        </p:nvGrpSpPr>
        <p:grpSpPr>
          <a:xfrm>
            <a:off x="1079391" y="1174312"/>
            <a:ext cx="263213" cy="246221"/>
            <a:chOff x="822912" y="2426699"/>
            <a:chExt cx="263213" cy="246221"/>
          </a:xfrm>
        </p:grpSpPr>
        <p:sp>
          <p:nvSpPr>
            <p:cNvPr id="75" name="橢圓 74">
              <a:extLst>
                <a:ext uri="{FF2B5EF4-FFF2-40B4-BE49-F238E27FC236}">
                  <a16:creationId xmlns:a16="http://schemas.microsoft.com/office/drawing/2014/main" id="{D73E2140-F053-4E9A-827B-B0AA8EA30B2D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3802F527-0A69-4771-A32D-52AE095512BA}"/>
                </a:ext>
              </a:extLst>
            </p:cNvPr>
            <p:cNvSpPr txBox="1"/>
            <p:nvPr/>
          </p:nvSpPr>
          <p:spPr>
            <a:xfrm>
              <a:off x="822912" y="2426699"/>
              <a:ext cx="263213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1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7B88F693-7E8B-4F12-AB67-F60AB97B12DF}"/>
              </a:ext>
            </a:extLst>
          </p:cNvPr>
          <p:cNvSpPr/>
          <p:nvPr/>
        </p:nvSpPr>
        <p:spPr>
          <a:xfrm>
            <a:off x="1357099" y="1174312"/>
            <a:ext cx="4053101" cy="530663"/>
          </a:xfrm>
          <a:prstGeom prst="roundRect">
            <a:avLst>
              <a:gd name="adj" fmla="val 790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E42725D8-CD50-4725-B07C-4DE94A21CD54}"/>
              </a:ext>
            </a:extLst>
          </p:cNvPr>
          <p:cNvGrpSpPr/>
          <p:nvPr/>
        </p:nvGrpSpPr>
        <p:grpSpPr>
          <a:xfrm>
            <a:off x="733506" y="3620772"/>
            <a:ext cx="1654697" cy="492443"/>
            <a:chOff x="733506" y="5877823"/>
            <a:chExt cx="1654697" cy="492443"/>
          </a:xfrm>
        </p:grpSpPr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653A5E45-19F9-4DB7-A797-F87796EF9BB9}"/>
                </a:ext>
              </a:extLst>
            </p:cNvPr>
            <p:cNvSpPr txBox="1"/>
            <p:nvPr/>
          </p:nvSpPr>
          <p:spPr>
            <a:xfrm>
              <a:off x="972431" y="5877823"/>
              <a:ext cx="141577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公司資訊</a:t>
              </a:r>
              <a:endPara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可更新公司資訊。</a:t>
              </a: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A60BBF0B-9F5D-475B-A802-FDD1A2BD4FE5}"/>
                </a:ext>
              </a:extLst>
            </p:cNvPr>
            <p:cNvGrpSpPr/>
            <p:nvPr/>
          </p:nvGrpSpPr>
          <p:grpSpPr>
            <a:xfrm>
              <a:off x="733506" y="5893617"/>
              <a:ext cx="263213" cy="246221"/>
              <a:chOff x="822911" y="2426699"/>
              <a:chExt cx="263213" cy="246221"/>
            </a:xfrm>
          </p:grpSpPr>
          <p:sp>
            <p:nvSpPr>
              <p:cNvPr id="106" name="橢圓 105">
                <a:extLst>
                  <a:ext uri="{FF2B5EF4-FFF2-40B4-BE49-F238E27FC236}">
                    <a16:creationId xmlns:a16="http://schemas.microsoft.com/office/drawing/2014/main" id="{FE95B0D0-BBD2-49E8-BDB1-763333A45F20}"/>
                  </a:ext>
                </a:extLst>
              </p:cNvPr>
              <p:cNvSpPr/>
              <p:nvPr/>
            </p:nvSpPr>
            <p:spPr>
              <a:xfrm>
                <a:off x="847201" y="2442492"/>
                <a:ext cx="214635" cy="2146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68F71E79-3175-407E-9CE0-4730D1708F01}"/>
                  </a:ext>
                </a:extLst>
              </p:cNvPr>
              <p:cNvSpPr txBox="1"/>
              <p:nvPr/>
            </p:nvSpPr>
            <p:spPr>
              <a:xfrm>
                <a:off x="822911" y="2426699"/>
                <a:ext cx="263213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TW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rPr>
                  <a:t>1</a:t>
                </a:r>
                <a:endParaRPr lang="zh-TW" altLang="en-US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</p:grp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6E3DAA25-D639-4DA0-8D5B-76F6002EDE20}"/>
              </a:ext>
            </a:extLst>
          </p:cNvPr>
          <p:cNvSpPr/>
          <p:nvPr/>
        </p:nvSpPr>
        <p:spPr>
          <a:xfrm>
            <a:off x="1447800" y="1439643"/>
            <a:ext cx="183356" cy="819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1B3363-F388-46C0-AF6D-CD2628502377}"/>
              </a:ext>
            </a:extLst>
          </p:cNvPr>
          <p:cNvSpPr txBox="1"/>
          <p:nvPr/>
        </p:nvSpPr>
        <p:spPr>
          <a:xfrm>
            <a:off x="1357099" y="1410194"/>
            <a:ext cx="364202" cy="146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統一編號</a:t>
            </a:r>
          </a:p>
        </p:txBody>
      </p:sp>
    </p:spTree>
    <p:extLst>
      <p:ext uri="{BB962C8B-B14F-4D97-AF65-F5344CB8AC3E}">
        <p14:creationId xmlns:p14="http://schemas.microsoft.com/office/powerpoint/2010/main" val="3092794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855F93B3-7124-4138-A8A5-4AE3469F1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550" y="1108856"/>
            <a:ext cx="4462465" cy="2849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DD2CC9A-6588-4FA3-8F8A-1011EE60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448097"/>
            <a:ext cx="1543050" cy="527403"/>
          </a:xfrm>
          <a:prstGeom prst="rect">
            <a:avLst/>
          </a:prstGeom>
        </p:spPr>
        <p:txBody>
          <a:bodyPr/>
          <a:lstStyle/>
          <a:p>
            <a:fld id="{566CA620-B61D-4D7A-9595-14EB9DAB1C77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22E9494-FF75-4B86-9FF5-4683BBE3D758}"/>
              </a:ext>
            </a:extLst>
          </p:cNvPr>
          <p:cNvSpPr/>
          <p:nvPr/>
        </p:nvSpPr>
        <p:spPr>
          <a:xfrm rot="16200000">
            <a:off x="5786440" y="1508125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開始使用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156EC2CB-B299-4255-B417-74207EB0A361}"/>
              </a:ext>
            </a:extLst>
          </p:cNvPr>
          <p:cNvSpPr/>
          <p:nvPr/>
        </p:nvSpPr>
        <p:spPr>
          <a:xfrm rot="16200000">
            <a:off x="5786441" y="3301030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角色權限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5B798CC-2C87-4CD1-A66C-3291F5097318}"/>
              </a:ext>
            </a:extLst>
          </p:cNvPr>
          <p:cNvSpPr/>
          <p:nvPr/>
        </p:nvSpPr>
        <p:spPr>
          <a:xfrm rot="16200000">
            <a:off x="5786441" y="5093934"/>
            <a:ext cx="1592262" cy="287337"/>
          </a:xfrm>
          <a:prstGeom prst="roundRect">
            <a:avLst>
              <a:gd name="adj" fmla="val 50000"/>
            </a:avLst>
          </a:prstGeom>
          <a:solidFill>
            <a:srgbClr val="008ED2"/>
          </a:solidFill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chemeClr val="bg1"/>
                </a:solidFill>
                <a:latin typeface="+mn-ea"/>
              </a:rPr>
              <a:t>功能說明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84754BD-5971-440C-A60D-7CC05369E975}"/>
              </a:ext>
            </a:extLst>
          </p:cNvPr>
          <p:cNvSpPr/>
          <p:nvPr/>
        </p:nvSpPr>
        <p:spPr>
          <a:xfrm rot="16200000">
            <a:off x="5786439" y="6886837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附錄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2B3FC06F-F3DB-4AF6-B8A9-ACEF7C483E4A}"/>
              </a:ext>
            </a:extLst>
          </p:cNvPr>
          <p:cNvSpPr txBox="1"/>
          <p:nvPr/>
        </p:nvSpPr>
        <p:spPr>
          <a:xfrm>
            <a:off x="166717" y="217145"/>
            <a:ext cx="15247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2000" dirty="0">
                <a:solidFill>
                  <a:srgbClr val="00B681"/>
                </a:solidFill>
                <a:latin typeface="思源黑體 Medium" panose="020B0600000000000000" pitchFamily="34" charset="-120"/>
                <a:ea typeface="思源黑體 Medium" panose="020B0600000000000000" pitchFamily="34" charset="-120"/>
              </a:rPr>
              <a:t>◢</a:t>
            </a:r>
            <a:r>
              <a:rPr lang="en-US" altLang="zh-TW" sz="2000" dirty="0">
                <a:solidFill>
                  <a:srgbClr val="008ED2"/>
                </a:solidFill>
                <a:latin typeface="思源黑體 Medium" panose="020B0600000000000000" pitchFamily="34" charset="-120"/>
                <a:ea typeface="思源黑體 Medium" panose="020B0600000000000000" pitchFamily="34" charset="-120"/>
              </a:rPr>
              <a:t> </a:t>
            </a:r>
            <a:r>
              <a:rPr lang="zh-TW" altLang="en-US" sz="2000" dirty="0">
                <a:solidFill>
                  <a:srgbClr val="008ED2"/>
                </a:solidFill>
                <a:latin typeface="思源黑體 Medium" panose="020B0600000000000000" pitchFamily="34" charset="-120"/>
                <a:ea typeface="思源黑體 Medium" panose="020B0600000000000000" pitchFamily="34" charset="-120"/>
              </a:rPr>
              <a:t>成員管理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368A12EC-EC98-4BD8-9EA9-0C9455C55D16}"/>
              </a:ext>
            </a:extLst>
          </p:cNvPr>
          <p:cNvSpPr txBox="1"/>
          <p:nvPr/>
        </p:nvSpPr>
        <p:spPr>
          <a:xfrm>
            <a:off x="499500" y="617255"/>
            <a:ext cx="5799699" cy="4998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0079B3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1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 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對擁有管理權限的群組，設定該群組成員權限。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38702EF1-FCCE-4E85-AFDB-C22B84888711}"/>
              </a:ext>
            </a:extLst>
          </p:cNvPr>
          <p:cNvCxnSpPr>
            <a:cxnSpLocks/>
          </p:cNvCxnSpPr>
          <p:nvPr/>
        </p:nvCxnSpPr>
        <p:spPr>
          <a:xfrm>
            <a:off x="1691493" y="493400"/>
            <a:ext cx="4607707" cy="0"/>
          </a:xfrm>
          <a:prstGeom prst="line">
            <a:avLst/>
          </a:prstGeom>
          <a:ln w="19050">
            <a:solidFill>
              <a:srgbClr val="4DB0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EE9AB82D-2588-4772-9734-94AFBFC27718}"/>
              </a:ext>
            </a:extLst>
          </p:cNvPr>
          <p:cNvGrpSpPr/>
          <p:nvPr/>
        </p:nvGrpSpPr>
        <p:grpSpPr>
          <a:xfrm>
            <a:off x="1089378" y="1515340"/>
            <a:ext cx="263213" cy="246221"/>
            <a:chOff x="822912" y="2426699"/>
            <a:chExt cx="263213" cy="246221"/>
          </a:xfrm>
        </p:grpSpPr>
        <p:sp>
          <p:nvSpPr>
            <p:cNvPr id="75" name="橢圓 74">
              <a:extLst>
                <a:ext uri="{FF2B5EF4-FFF2-40B4-BE49-F238E27FC236}">
                  <a16:creationId xmlns:a16="http://schemas.microsoft.com/office/drawing/2014/main" id="{D73E2140-F053-4E9A-827B-B0AA8EA30B2D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3802F527-0A69-4771-A32D-52AE095512BA}"/>
                </a:ext>
              </a:extLst>
            </p:cNvPr>
            <p:cNvSpPr txBox="1"/>
            <p:nvPr/>
          </p:nvSpPr>
          <p:spPr>
            <a:xfrm>
              <a:off x="822912" y="2426699"/>
              <a:ext cx="263213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1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7B88F693-7E8B-4F12-AB67-F60AB97B12DF}"/>
              </a:ext>
            </a:extLst>
          </p:cNvPr>
          <p:cNvSpPr/>
          <p:nvPr/>
        </p:nvSpPr>
        <p:spPr>
          <a:xfrm>
            <a:off x="1394957" y="1530501"/>
            <a:ext cx="4015465" cy="215267"/>
          </a:xfrm>
          <a:prstGeom prst="roundRect">
            <a:avLst>
              <a:gd name="adj" fmla="val 790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43098607-F01D-4875-8D07-E1A4E0945B5B}"/>
              </a:ext>
            </a:extLst>
          </p:cNvPr>
          <p:cNvSpPr/>
          <p:nvPr/>
        </p:nvSpPr>
        <p:spPr>
          <a:xfrm>
            <a:off x="1376317" y="1800536"/>
            <a:ext cx="4034105" cy="571189"/>
          </a:xfrm>
          <a:prstGeom prst="roundRect">
            <a:avLst>
              <a:gd name="adj" fmla="val 499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5865943D-DB34-40BA-A301-655CCEBB5EEF}"/>
              </a:ext>
            </a:extLst>
          </p:cNvPr>
          <p:cNvGrpSpPr/>
          <p:nvPr/>
        </p:nvGrpSpPr>
        <p:grpSpPr>
          <a:xfrm>
            <a:off x="1089378" y="1791425"/>
            <a:ext cx="263214" cy="246221"/>
            <a:chOff x="822911" y="2426699"/>
            <a:chExt cx="263214" cy="246221"/>
          </a:xfrm>
        </p:grpSpPr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DDD3E367-147B-4411-8800-D6CC5A199F46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A4DE01B3-DC46-4C3B-A915-82DA21C42EE7}"/>
                </a:ext>
              </a:extLst>
            </p:cNvPr>
            <p:cNvSpPr txBox="1"/>
            <p:nvPr/>
          </p:nvSpPr>
          <p:spPr>
            <a:xfrm>
              <a:off x="822911" y="2426699"/>
              <a:ext cx="263214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2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9828C714-4ECC-42A2-A1CA-F6A5F94D6E2C}"/>
              </a:ext>
            </a:extLst>
          </p:cNvPr>
          <p:cNvGrpSpPr/>
          <p:nvPr/>
        </p:nvGrpSpPr>
        <p:grpSpPr>
          <a:xfrm>
            <a:off x="733507" y="4012624"/>
            <a:ext cx="1193031" cy="552267"/>
            <a:chOff x="733507" y="5877823"/>
            <a:chExt cx="1193031" cy="552267"/>
          </a:xfrm>
        </p:grpSpPr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0DA27F36-0643-4BC3-95F0-C99D542AF7B8}"/>
                </a:ext>
              </a:extLst>
            </p:cNvPr>
            <p:cNvSpPr txBox="1"/>
            <p:nvPr/>
          </p:nvSpPr>
          <p:spPr>
            <a:xfrm>
              <a:off x="972431" y="5877823"/>
              <a:ext cx="954107" cy="552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群組搜尋</a:t>
              </a:r>
              <a:endPara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群組搜尋。</a:t>
              </a:r>
            </a:p>
          </p:txBody>
        </p:sp>
        <p:grpSp>
          <p:nvGrpSpPr>
            <p:cNvPr id="109" name="群組 108">
              <a:extLst>
                <a:ext uri="{FF2B5EF4-FFF2-40B4-BE49-F238E27FC236}">
                  <a16:creationId xmlns:a16="http://schemas.microsoft.com/office/drawing/2014/main" id="{4C0D2917-F6A0-4A5E-BF8F-5032F595102D}"/>
                </a:ext>
              </a:extLst>
            </p:cNvPr>
            <p:cNvGrpSpPr/>
            <p:nvPr/>
          </p:nvGrpSpPr>
          <p:grpSpPr>
            <a:xfrm>
              <a:off x="733507" y="5893617"/>
              <a:ext cx="263213" cy="246221"/>
              <a:chOff x="822912" y="2426699"/>
              <a:chExt cx="263213" cy="246221"/>
            </a:xfrm>
          </p:grpSpPr>
          <p:sp>
            <p:nvSpPr>
              <p:cNvPr id="110" name="橢圓 109">
                <a:extLst>
                  <a:ext uri="{FF2B5EF4-FFF2-40B4-BE49-F238E27FC236}">
                    <a16:creationId xmlns:a16="http://schemas.microsoft.com/office/drawing/2014/main" id="{D82BDFA3-84A4-4787-83D0-31523D99A046}"/>
                  </a:ext>
                </a:extLst>
              </p:cNvPr>
              <p:cNvSpPr/>
              <p:nvPr/>
            </p:nvSpPr>
            <p:spPr>
              <a:xfrm>
                <a:off x="847201" y="2442492"/>
                <a:ext cx="214635" cy="2146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C787482D-7D48-49EC-9BB5-89F10674B831}"/>
                  </a:ext>
                </a:extLst>
              </p:cNvPr>
              <p:cNvSpPr txBox="1"/>
              <p:nvPr/>
            </p:nvSpPr>
            <p:spPr>
              <a:xfrm>
                <a:off x="822912" y="2426699"/>
                <a:ext cx="263213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TW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rPr>
                  <a:t>1</a:t>
                </a:r>
                <a:endParaRPr lang="zh-TW" altLang="en-US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</p:grp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E42725D8-CD50-4725-B07C-4DE94A21CD54}"/>
              </a:ext>
            </a:extLst>
          </p:cNvPr>
          <p:cNvGrpSpPr/>
          <p:nvPr/>
        </p:nvGrpSpPr>
        <p:grpSpPr>
          <a:xfrm>
            <a:off x="733506" y="4619025"/>
            <a:ext cx="3655245" cy="552267"/>
            <a:chOff x="733506" y="5877823"/>
            <a:chExt cx="3655245" cy="552267"/>
          </a:xfrm>
        </p:grpSpPr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653A5E45-19F9-4DB7-A797-F87796EF9BB9}"/>
                </a:ext>
              </a:extLst>
            </p:cNvPr>
            <p:cNvSpPr txBox="1"/>
            <p:nvPr/>
          </p:nvSpPr>
          <p:spPr>
            <a:xfrm>
              <a:off x="972431" y="5877823"/>
              <a:ext cx="3416320" cy="552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群組列表</a:t>
              </a:r>
              <a:endPara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顯示擁有管理權限群組，點擊群組可顯示成員。</a:t>
              </a: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A60BBF0B-9F5D-475B-A802-FDD1A2BD4FE5}"/>
                </a:ext>
              </a:extLst>
            </p:cNvPr>
            <p:cNvGrpSpPr/>
            <p:nvPr/>
          </p:nvGrpSpPr>
          <p:grpSpPr>
            <a:xfrm>
              <a:off x="733506" y="5893617"/>
              <a:ext cx="263214" cy="246221"/>
              <a:chOff x="822911" y="2426699"/>
              <a:chExt cx="263214" cy="246221"/>
            </a:xfrm>
          </p:grpSpPr>
          <p:sp>
            <p:nvSpPr>
              <p:cNvPr id="106" name="橢圓 105">
                <a:extLst>
                  <a:ext uri="{FF2B5EF4-FFF2-40B4-BE49-F238E27FC236}">
                    <a16:creationId xmlns:a16="http://schemas.microsoft.com/office/drawing/2014/main" id="{FE95B0D0-BBD2-49E8-BDB1-763333A45F20}"/>
                  </a:ext>
                </a:extLst>
              </p:cNvPr>
              <p:cNvSpPr/>
              <p:nvPr/>
            </p:nvSpPr>
            <p:spPr>
              <a:xfrm>
                <a:off x="847201" y="2442492"/>
                <a:ext cx="214635" cy="2146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68F71E79-3175-407E-9CE0-4730D1708F01}"/>
                  </a:ext>
                </a:extLst>
              </p:cNvPr>
              <p:cNvSpPr txBox="1"/>
              <p:nvPr/>
            </p:nvSpPr>
            <p:spPr>
              <a:xfrm>
                <a:off x="822911" y="2426699"/>
                <a:ext cx="263214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TW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rPr>
                  <a:t>2</a:t>
                </a:r>
                <a:endParaRPr lang="zh-TW" altLang="en-US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</p:grpSp>
      </p:grp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A48DCD5B-9A50-4881-80B6-193F38220E45}"/>
              </a:ext>
            </a:extLst>
          </p:cNvPr>
          <p:cNvSpPr txBox="1"/>
          <p:nvPr/>
        </p:nvSpPr>
        <p:spPr>
          <a:xfrm>
            <a:off x="3977709" y="1854670"/>
            <a:ext cx="389850" cy="153888"/>
          </a:xfrm>
          <a:prstGeom prst="rect">
            <a:avLst/>
          </a:prstGeom>
          <a:solidFill>
            <a:srgbClr val="F6F6F6"/>
          </a:solidFill>
        </p:spPr>
        <p:txBody>
          <a:bodyPr wrap="none" rtlCol="0">
            <a:spAutoFit/>
          </a:bodyPr>
          <a:lstStyle/>
          <a:p>
            <a:r>
              <a:rPr lang="zh-TW" altLang="en-US" sz="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統一編號</a:t>
            </a:r>
          </a:p>
        </p:txBody>
      </p:sp>
    </p:spTree>
    <p:extLst>
      <p:ext uri="{BB962C8B-B14F-4D97-AF65-F5344CB8AC3E}">
        <p14:creationId xmlns:p14="http://schemas.microsoft.com/office/powerpoint/2010/main" val="3077869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0B71D7A3-A0EE-40C5-929F-1B7923EBB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159" y="770392"/>
            <a:ext cx="4462466" cy="2849001"/>
          </a:xfrm>
          <a:prstGeom prst="rec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DD2CC9A-6588-4FA3-8F8A-1011EE60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448097"/>
            <a:ext cx="1543050" cy="527403"/>
          </a:xfrm>
          <a:prstGeom prst="rect">
            <a:avLst/>
          </a:prstGeom>
        </p:spPr>
        <p:txBody>
          <a:bodyPr/>
          <a:lstStyle/>
          <a:p>
            <a:fld id="{566CA620-B61D-4D7A-9595-14EB9DAB1C77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22E9494-FF75-4B86-9FF5-4683BBE3D758}"/>
              </a:ext>
            </a:extLst>
          </p:cNvPr>
          <p:cNvSpPr/>
          <p:nvPr/>
        </p:nvSpPr>
        <p:spPr>
          <a:xfrm rot="16200000">
            <a:off x="5786440" y="1508125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開始使用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156EC2CB-B299-4255-B417-74207EB0A361}"/>
              </a:ext>
            </a:extLst>
          </p:cNvPr>
          <p:cNvSpPr/>
          <p:nvPr/>
        </p:nvSpPr>
        <p:spPr>
          <a:xfrm rot="16200000">
            <a:off x="5786441" y="3301030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角色權限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5B798CC-2C87-4CD1-A66C-3291F5097318}"/>
              </a:ext>
            </a:extLst>
          </p:cNvPr>
          <p:cNvSpPr/>
          <p:nvPr/>
        </p:nvSpPr>
        <p:spPr>
          <a:xfrm rot="16200000">
            <a:off x="5786441" y="5093934"/>
            <a:ext cx="1592262" cy="287337"/>
          </a:xfrm>
          <a:prstGeom prst="roundRect">
            <a:avLst>
              <a:gd name="adj" fmla="val 50000"/>
            </a:avLst>
          </a:prstGeom>
          <a:solidFill>
            <a:srgbClr val="008ED2"/>
          </a:solidFill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chemeClr val="bg1"/>
                </a:solidFill>
                <a:latin typeface="+mn-ea"/>
              </a:rPr>
              <a:t>功能說明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84754BD-5971-440C-A60D-7CC05369E975}"/>
              </a:ext>
            </a:extLst>
          </p:cNvPr>
          <p:cNvSpPr/>
          <p:nvPr/>
        </p:nvSpPr>
        <p:spPr>
          <a:xfrm rot="16200000">
            <a:off x="5786439" y="6886837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附錄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368A12EC-EC98-4BD8-9EA9-0C9455C55D16}"/>
              </a:ext>
            </a:extLst>
          </p:cNvPr>
          <p:cNvSpPr txBox="1"/>
          <p:nvPr/>
        </p:nvSpPr>
        <p:spPr>
          <a:xfrm>
            <a:off x="499500" y="222060"/>
            <a:ext cx="5799699" cy="4998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0079B3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2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 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成員管理 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人員列表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EE9AB82D-2588-4772-9734-94AFBFC27718}"/>
              </a:ext>
            </a:extLst>
          </p:cNvPr>
          <p:cNvGrpSpPr/>
          <p:nvPr/>
        </p:nvGrpSpPr>
        <p:grpSpPr>
          <a:xfrm>
            <a:off x="1089378" y="1181472"/>
            <a:ext cx="263213" cy="246221"/>
            <a:chOff x="822912" y="2426699"/>
            <a:chExt cx="263213" cy="246221"/>
          </a:xfrm>
        </p:grpSpPr>
        <p:sp>
          <p:nvSpPr>
            <p:cNvPr id="75" name="橢圓 74">
              <a:extLst>
                <a:ext uri="{FF2B5EF4-FFF2-40B4-BE49-F238E27FC236}">
                  <a16:creationId xmlns:a16="http://schemas.microsoft.com/office/drawing/2014/main" id="{D73E2140-F053-4E9A-827B-B0AA8EA30B2D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3802F527-0A69-4771-A32D-52AE095512BA}"/>
                </a:ext>
              </a:extLst>
            </p:cNvPr>
            <p:cNvSpPr txBox="1"/>
            <p:nvPr/>
          </p:nvSpPr>
          <p:spPr>
            <a:xfrm>
              <a:off x="822912" y="2426699"/>
              <a:ext cx="263213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1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7B88F693-7E8B-4F12-AB67-F60AB97B12DF}"/>
              </a:ext>
            </a:extLst>
          </p:cNvPr>
          <p:cNvSpPr/>
          <p:nvPr/>
        </p:nvSpPr>
        <p:spPr>
          <a:xfrm>
            <a:off x="1394957" y="1196633"/>
            <a:ext cx="4015465" cy="215267"/>
          </a:xfrm>
          <a:prstGeom prst="roundRect">
            <a:avLst>
              <a:gd name="adj" fmla="val 790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43098607-F01D-4875-8D07-E1A4E0945B5B}"/>
              </a:ext>
            </a:extLst>
          </p:cNvPr>
          <p:cNvSpPr/>
          <p:nvPr/>
        </p:nvSpPr>
        <p:spPr>
          <a:xfrm>
            <a:off x="1376317" y="1451803"/>
            <a:ext cx="4034105" cy="1932747"/>
          </a:xfrm>
          <a:prstGeom prst="roundRect">
            <a:avLst>
              <a:gd name="adj" fmla="val 2034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5865943D-DB34-40BA-A301-655CCEBB5EEF}"/>
              </a:ext>
            </a:extLst>
          </p:cNvPr>
          <p:cNvGrpSpPr/>
          <p:nvPr/>
        </p:nvGrpSpPr>
        <p:grpSpPr>
          <a:xfrm>
            <a:off x="1089378" y="1442692"/>
            <a:ext cx="263214" cy="246221"/>
            <a:chOff x="822911" y="2426699"/>
            <a:chExt cx="263214" cy="246221"/>
          </a:xfrm>
        </p:grpSpPr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DDD3E367-147B-4411-8800-D6CC5A199F46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A4DE01B3-DC46-4C3B-A915-82DA21C42EE7}"/>
                </a:ext>
              </a:extLst>
            </p:cNvPr>
            <p:cNvSpPr txBox="1"/>
            <p:nvPr/>
          </p:nvSpPr>
          <p:spPr>
            <a:xfrm>
              <a:off x="822911" y="2426699"/>
              <a:ext cx="263214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2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9828C714-4ECC-42A2-A1CA-F6A5F94D6E2C}"/>
              </a:ext>
            </a:extLst>
          </p:cNvPr>
          <p:cNvGrpSpPr/>
          <p:nvPr/>
        </p:nvGrpSpPr>
        <p:grpSpPr>
          <a:xfrm>
            <a:off x="733507" y="3634429"/>
            <a:ext cx="1193031" cy="552267"/>
            <a:chOff x="733507" y="5877823"/>
            <a:chExt cx="1193031" cy="552267"/>
          </a:xfrm>
        </p:grpSpPr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0DA27F36-0643-4BC3-95F0-C99D542AF7B8}"/>
                </a:ext>
              </a:extLst>
            </p:cNvPr>
            <p:cNvSpPr txBox="1"/>
            <p:nvPr/>
          </p:nvSpPr>
          <p:spPr>
            <a:xfrm>
              <a:off x="972431" y="5877823"/>
              <a:ext cx="954107" cy="552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成員搜尋</a:t>
              </a:r>
              <a:endPara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成員搜尋。</a:t>
              </a:r>
            </a:p>
          </p:txBody>
        </p:sp>
        <p:grpSp>
          <p:nvGrpSpPr>
            <p:cNvPr id="109" name="群組 108">
              <a:extLst>
                <a:ext uri="{FF2B5EF4-FFF2-40B4-BE49-F238E27FC236}">
                  <a16:creationId xmlns:a16="http://schemas.microsoft.com/office/drawing/2014/main" id="{4C0D2917-F6A0-4A5E-BF8F-5032F595102D}"/>
                </a:ext>
              </a:extLst>
            </p:cNvPr>
            <p:cNvGrpSpPr/>
            <p:nvPr/>
          </p:nvGrpSpPr>
          <p:grpSpPr>
            <a:xfrm>
              <a:off x="733507" y="5893617"/>
              <a:ext cx="263213" cy="246221"/>
              <a:chOff x="822912" y="2426699"/>
              <a:chExt cx="263213" cy="246221"/>
            </a:xfrm>
          </p:grpSpPr>
          <p:sp>
            <p:nvSpPr>
              <p:cNvPr id="110" name="橢圓 109">
                <a:extLst>
                  <a:ext uri="{FF2B5EF4-FFF2-40B4-BE49-F238E27FC236}">
                    <a16:creationId xmlns:a16="http://schemas.microsoft.com/office/drawing/2014/main" id="{D82BDFA3-84A4-4787-83D0-31523D99A046}"/>
                  </a:ext>
                </a:extLst>
              </p:cNvPr>
              <p:cNvSpPr/>
              <p:nvPr/>
            </p:nvSpPr>
            <p:spPr>
              <a:xfrm>
                <a:off x="847201" y="2442492"/>
                <a:ext cx="214635" cy="2146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C787482D-7D48-49EC-9BB5-89F10674B831}"/>
                  </a:ext>
                </a:extLst>
              </p:cNvPr>
              <p:cNvSpPr txBox="1"/>
              <p:nvPr/>
            </p:nvSpPr>
            <p:spPr>
              <a:xfrm>
                <a:off x="822912" y="2426699"/>
                <a:ext cx="263213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TW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rPr>
                  <a:t>1</a:t>
                </a:r>
                <a:endParaRPr lang="zh-TW" altLang="en-US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</p:grp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E42725D8-CD50-4725-B07C-4DE94A21CD54}"/>
              </a:ext>
            </a:extLst>
          </p:cNvPr>
          <p:cNvGrpSpPr/>
          <p:nvPr/>
        </p:nvGrpSpPr>
        <p:grpSpPr>
          <a:xfrm>
            <a:off x="733506" y="4240830"/>
            <a:ext cx="1500809" cy="552267"/>
            <a:chOff x="733506" y="5877823"/>
            <a:chExt cx="1500809" cy="552267"/>
          </a:xfrm>
        </p:grpSpPr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653A5E45-19F9-4DB7-A797-F87796EF9BB9}"/>
                </a:ext>
              </a:extLst>
            </p:cNvPr>
            <p:cNvSpPr txBox="1"/>
            <p:nvPr/>
          </p:nvSpPr>
          <p:spPr>
            <a:xfrm>
              <a:off x="972431" y="5877823"/>
              <a:ext cx="1261884" cy="552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成員列表</a:t>
              </a:r>
              <a:endPara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顯示群組成員。</a:t>
              </a: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A60BBF0B-9F5D-475B-A802-FDD1A2BD4FE5}"/>
                </a:ext>
              </a:extLst>
            </p:cNvPr>
            <p:cNvGrpSpPr/>
            <p:nvPr/>
          </p:nvGrpSpPr>
          <p:grpSpPr>
            <a:xfrm>
              <a:off x="733506" y="5893617"/>
              <a:ext cx="263214" cy="246221"/>
              <a:chOff x="822911" y="2426699"/>
              <a:chExt cx="263214" cy="246221"/>
            </a:xfrm>
          </p:grpSpPr>
          <p:sp>
            <p:nvSpPr>
              <p:cNvPr id="106" name="橢圓 105">
                <a:extLst>
                  <a:ext uri="{FF2B5EF4-FFF2-40B4-BE49-F238E27FC236}">
                    <a16:creationId xmlns:a16="http://schemas.microsoft.com/office/drawing/2014/main" id="{FE95B0D0-BBD2-49E8-BDB1-763333A45F20}"/>
                  </a:ext>
                </a:extLst>
              </p:cNvPr>
              <p:cNvSpPr/>
              <p:nvPr/>
            </p:nvSpPr>
            <p:spPr>
              <a:xfrm>
                <a:off x="847201" y="2442492"/>
                <a:ext cx="214635" cy="2146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68F71E79-3175-407E-9CE0-4730D1708F01}"/>
                  </a:ext>
                </a:extLst>
              </p:cNvPr>
              <p:cNvSpPr txBox="1"/>
              <p:nvPr/>
            </p:nvSpPr>
            <p:spPr>
              <a:xfrm>
                <a:off x="822911" y="2426699"/>
                <a:ext cx="263214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TW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rPr>
                  <a:t>2</a:t>
                </a:r>
                <a:endParaRPr lang="zh-TW" altLang="en-US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</p:grpSp>
      </p:grp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ED0B07A6-7085-4062-B4A4-C40D8F3080CA}"/>
              </a:ext>
            </a:extLst>
          </p:cNvPr>
          <p:cNvSpPr/>
          <p:nvPr/>
        </p:nvSpPr>
        <p:spPr>
          <a:xfrm>
            <a:off x="1437035" y="2378409"/>
            <a:ext cx="3928715" cy="624163"/>
          </a:xfrm>
          <a:prstGeom prst="roundRect">
            <a:avLst>
              <a:gd name="adj" fmla="val 2034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DDC17271-8C9F-4EA0-85D1-47FFAAEDDDC6}"/>
              </a:ext>
            </a:extLst>
          </p:cNvPr>
          <p:cNvSpPr/>
          <p:nvPr/>
        </p:nvSpPr>
        <p:spPr>
          <a:xfrm>
            <a:off x="3478937" y="2223468"/>
            <a:ext cx="229463" cy="154942"/>
          </a:xfrm>
          <a:prstGeom prst="roundRect">
            <a:avLst>
              <a:gd name="adj" fmla="val 2034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22B39F14-A337-48D3-AACF-6F996C7A1E07}"/>
              </a:ext>
            </a:extLst>
          </p:cNvPr>
          <p:cNvSpPr/>
          <p:nvPr/>
        </p:nvSpPr>
        <p:spPr>
          <a:xfrm>
            <a:off x="4983887" y="2039951"/>
            <a:ext cx="229463" cy="154942"/>
          </a:xfrm>
          <a:prstGeom prst="roundRect">
            <a:avLst>
              <a:gd name="adj" fmla="val 2034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F1DAB9FF-2AF8-4F52-8985-305D97858599}"/>
              </a:ext>
            </a:extLst>
          </p:cNvPr>
          <p:cNvGrpSpPr/>
          <p:nvPr/>
        </p:nvGrpSpPr>
        <p:grpSpPr>
          <a:xfrm>
            <a:off x="3215723" y="2115215"/>
            <a:ext cx="263214" cy="246221"/>
            <a:chOff x="822911" y="2426699"/>
            <a:chExt cx="263214" cy="246221"/>
          </a:xfrm>
        </p:grpSpPr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99807807-912B-4CA5-87A7-25B41BF11BDA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DDE66636-3929-45B2-8822-F19C539FAA22}"/>
                </a:ext>
              </a:extLst>
            </p:cNvPr>
            <p:cNvSpPr txBox="1"/>
            <p:nvPr/>
          </p:nvSpPr>
          <p:spPr>
            <a:xfrm>
              <a:off x="822911" y="2426699"/>
              <a:ext cx="263214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3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15AD1056-3535-462C-8B0F-85D6126A87DB}"/>
              </a:ext>
            </a:extLst>
          </p:cNvPr>
          <p:cNvGrpSpPr/>
          <p:nvPr/>
        </p:nvGrpSpPr>
        <p:grpSpPr>
          <a:xfrm>
            <a:off x="4696384" y="2014837"/>
            <a:ext cx="263214" cy="246221"/>
            <a:chOff x="822911" y="2426699"/>
            <a:chExt cx="263214" cy="246221"/>
          </a:xfrm>
        </p:grpSpPr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AF1A8606-D5A7-4587-AE17-18DEE14083EB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9C9DD569-3FDE-45A8-B665-5DE1E4AE8C4E}"/>
                </a:ext>
              </a:extLst>
            </p:cNvPr>
            <p:cNvSpPr txBox="1"/>
            <p:nvPr/>
          </p:nvSpPr>
          <p:spPr>
            <a:xfrm>
              <a:off x="822911" y="2426699"/>
              <a:ext cx="263214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4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A98A06B4-070E-41EE-9802-334E689A5404}"/>
              </a:ext>
            </a:extLst>
          </p:cNvPr>
          <p:cNvGrpSpPr/>
          <p:nvPr/>
        </p:nvGrpSpPr>
        <p:grpSpPr>
          <a:xfrm>
            <a:off x="733506" y="4847231"/>
            <a:ext cx="2270250" cy="552267"/>
            <a:chOff x="733506" y="5877823"/>
            <a:chExt cx="2270250" cy="552267"/>
          </a:xfrm>
        </p:grpSpPr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66669AD-26E9-4841-9534-A993A9DA1A91}"/>
                </a:ext>
              </a:extLst>
            </p:cNvPr>
            <p:cNvSpPr txBox="1"/>
            <p:nvPr/>
          </p:nvSpPr>
          <p:spPr>
            <a:xfrm>
              <a:off x="972431" y="5877823"/>
              <a:ext cx="2031325" cy="552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權限</a:t>
              </a:r>
              <a:endPara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點擊箭頭可展開權限資訊。</a:t>
              </a:r>
            </a:p>
          </p:txBody>
        </p:sp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F1939231-A2C0-429A-B940-44368DB38D15}"/>
                </a:ext>
              </a:extLst>
            </p:cNvPr>
            <p:cNvGrpSpPr/>
            <p:nvPr/>
          </p:nvGrpSpPr>
          <p:grpSpPr>
            <a:xfrm>
              <a:off x="733506" y="5893617"/>
              <a:ext cx="263214" cy="246221"/>
              <a:chOff x="822911" y="2426699"/>
              <a:chExt cx="263214" cy="246221"/>
            </a:xfrm>
          </p:grpSpPr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6E8DE3D1-6C0C-48CF-ACC2-88F5892A2AB1}"/>
                  </a:ext>
                </a:extLst>
              </p:cNvPr>
              <p:cNvSpPr/>
              <p:nvPr/>
            </p:nvSpPr>
            <p:spPr>
              <a:xfrm>
                <a:off x="847201" y="2442492"/>
                <a:ext cx="214635" cy="2146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83078CA7-BED0-4E42-A126-3A6B67AC6CCD}"/>
                  </a:ext>
                </a:extLst>
              </p:cNvPr>
              <p:cNvSpPr txBox="1"/>
              <p:nvPr/>
            </p:nvSpPr>
            <p:spPr>
              <a:xfrm>
                <a:off x="822911" y="2426699"/>
                <a:ext cx="263214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TW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rPr>
                  <a:t>3</a:t>
                </a:r>
                <a:endParaRPr lang="zh-TW" altLang="en-US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</p:grp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82323ADE-AC33-49D3-8241-3AD508321724}"/>
              </a:ext>
            </a:extLst>
          </p:cNvPr>
          <p:cNvGrpSpPr/>
          <p:nvPr/>
        </p:nvGrpSpPr>
        <p:grpSpPr>
          <a:xfrm>
            <a:off x="733506" y="5453632"/>
            <a:ext cx="1500809" cy="552267"/>
            <a:chOff x="733506" y="5877823"/>
            <a:chExt cx="1500809" cy="552267"/>
          </a:xfrm>
        </p:grpSpPr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BD67B2B8-98DA-4CDA-86B9-B97B899C2904}"/>
                </a:ext>
              </a:extLst>
            </p:cNvPr>
            <p:cNvSpPr txBox="1"/>
            <p:nvPr/>
          </p:nvSpPr>
          <p:spPr>
            <a:xfrm>
              <a:off x="972431" y="5877823"/>
              <a:ext cx="1261884" cy="552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修改</a:t>
              </a:r>
              <a:endPara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修改成員資料。</a:t>
              </a:r>
            </a:p>
          </p:txBody>
        </p: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25B12C34-3731-4457-BC4B-BA548A44290D}"/>
                </a:ext>
              </a:extLst>
            </p:cNvPr>
            <p:cNvGrpSpPr/>
            <p:nvPr/>
          </p:nvGrpSpPr>
          <p:grpSpPr>
            <a:xfrm>
              <a:off x="733506" y="5893617"/>
              <a:ext cx="263214" cy="246221"/>
              <a:chOff x="822911" y="2426699"/>
              <a:chExt cx="263214" cy="246221"/>
            </a:xfrm>
          </p:grpSpPr>
          <p:sp>
            <p:nvSpPr>
              <p:cNvPr id="54" name="橢圓 53">
                <a:extLst>
                  <a:ext uri="{FF2B5EF4-FFF2-40B4-BE49-F238E27FC236}">
                    <a16:creationId xmlns:a16="http://schemas.microsoft.com/office/drawing/2014/main" id="{293EA292-1308-467B-AF94-52CD845D9FCC}"/>
                  </a:ext>
                </a:extLst>
              </p:cNvPr>
              <p:cNvSpPr/>
              <p:nvPr/>
            </p:nvSpPr>
            <p:spPr>
              <a:xfrm>
                <a:off x="847201" y="2442492"/>
                <a:ext cx="214635" cy="2146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7087DAD0-E196-445C-BF21-214549ED4FE6}"/>
                  </a:ext>
                </a:extLst>
              </p:cNvPr>
              <p:cNvSpPr txBox="1"/>
              <p:nvPr/>
            </p:nvSpPr>
            <p:spPr>
              <a:xfrm>
                <a:off x="822911" y="2426699"/>
                <a:ext cx="263214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TW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rPr>
                  <a:t>4</a:t>
                </a:r>
                <a:endParaRPr lang="zh-TW" altLang="en-US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9151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4F9942D1-72F1-43E8-8AC1-6CEA94230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159" y="770391"/>
            <a:ext cx="4457620" cy="284900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DD2CC9A-6588-4FA3-8F8A-1011EE60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448097"/>
            <a:ext cx="1543050" cy="527403"/>
          </a:xfrm>
          <a:prstGeom prst="rect">
            <a:avLst/>
          </a:prstGeom>
        </p:spPr>
        <p:txBody>
          <a:bodyPr/>
          <a:lstStyle/>
          <a:p>
            <a:fld id="{566CA620-B61D-4D7A-9595-14EB9DAB1C77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22E9494-FF75-4B86-9FF5-4683BBE3D758}"/>
              </a:ext>
            </a:extLst>
          </p:cNvPr>
          <p:cNvSpPr/>
          <p:nvPr/>
        </p:nvSpPr>
        <p:spPr>
          <a:xfrm rot="16200000">
            <a:off x="5786440" y="1508125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開始使用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156EC2CB-B299-4255-B417-74207EB0A361}"/>
              </a:ext>
            </a:extLst>
          </p:cNvPr>
          <p:cNvSpPr/>
          <p:nvPr/>
        </p:nvSpPr>
        <p:spPr>
          <a:xfrm rot="16200000">
            <a:off x="5786441" y="3301030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角色權限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5B798CC-2C87-4CD1-A66C-3291F5097318}"/>
              </a:ext>
            </a:extLst>
          </p:cNvPr>
          <p:cNvSpPr/>
          <p:nvPr/>
        </p:nvSpPr>
        <p:spPr>
          <a:xfrm rot="16200000">
            <a:off x="5786441" y="5093934"/>
            <a:ext cx="1592262" cy="287337"/>
          </a:xfrm>
          <a:prstGeom prst="roundRect">
            <a:avLst>
              <a:gd name="adj" fmla="val 50000"/>
            </a:avLst>
          </a:prstGeom>
          <a:solidFill>
            <a:srgbClr val="008ED2"/>
          </a:solidFill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chemeClr val="bg1"/>
                </a:solidFill>
                <a:latin typeface="+mn-ea"/>
              </a:rPr>
              <a:t>功能說明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84754BD-5971-440C-A60D-7CC05369E975}"/>
              </a:ext>
            </a:extLst>
          </p:cNvPr>
          <p:cNvSpPr/>
          <p:nvPr/>
        </p:nvSpPr>
        <p:spPr>
          <a:xfrm rot="16200000">
            <a:off x="5786439" y="6886837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附錄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368A12EC-EC98-4BD8-9EA9-0C9455C55D16}"/>
              </a:ext>
            </a:extLst>
          </p:cNvPr>
          <p:cNvSpPr txBox="1"/>
          <p:nvPr/>
        </p:nvSpPr>
        <p:spPr>
          <a:xfrm>
            <a:off x="499500" y="222060"/>
            <a:ext cx="5799699" cy="4998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0079B3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3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 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成員管理 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成員修改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EE9AB82D-2588-4772-9734-94AFBFC27718}"/>
              </a:ext>
            </a:extLst>
          </p:cNvPr>
          <p:cNvGrpSpPr/>
          <p:nvPr/>
        </p:nvGrpSpPr>
        <p:grpSpPr>
          <a:xfrm>
            <a:off x="1098614" y="1192337"/>
            <a:ext cx="263213" cy="246221"/>
            <a:chOff x="822912" y="2426699"/>
            <a:chExt cx="263213" cy="246221"/>
          </a:xfrm>
        </p:grpSpPr>
        <p:sp>
          <p:nvSpPr>
            <p:cNvPr id="75" name="橢圓 74">
              <a:extLst>
                <a:ext uri="{FF2B5EF4-FFF2-40B4-BE49-F238E27FC236}">
                  <a16:creationId xmlns:a16="http://schemas.microsoft.com/office/drawing/2014/main" id="{D73E2140-F053-4E9A-827B-B0AA8EA30B2D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3802F527-0A69-4771-A32D-52AE095512BA}"/>
                </a:ext>
              </a:extLst>
            </p:cNvPr>
            <p:cNvSpPr txBox="1"/>
            <p:nvPr/>
          </p:nvSpPr>
          <p:spPr>
            <a:xfrm>
              <a:off x="822912" y="2426699"/>
              <a:ext cx="263213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1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7B88F693-7E8B-4F12-AB67-F60AB97B12DF}"/>
              </a:ext>
            </a:extLst>
          </p:cNvPr>
          <p:cNvSpPr/>
          <p:nvPr/>
        </p:nvSpPr>
        <p:spPr>
          <a:xfrm>
            <a:off x="1394957" y="1196633"/>
            <a:ext cx="4015465" cy="802411"/>
          </a:xfrm>
          <a:prstGeom prst="roundRect">
            <a:avLst>
              <a:gd name="adj" fmla="val 552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43098607-F01D-4875-8D07-E1A4E0945B5B}"/>
              </a:ext>
            </a:extLst>
          </p:cNvPr>
          <p:cNvSpPr/>
          <p:nvPr/>
        </p:nvSpPr>
        <p:spPr>
          <a:xfrm>
            <a:off x="1376317" y="3157211"/>
            <a:ext cx="550221" cy="154941"/>
          </a:xfrm>
          <a:prstGeom prst="roundRect">
            <a:avLst>
              <a:gd name="adj" fmla="val 2034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5865943D-DB34-40BA-A301-655CCEBB5EEF}"/>
              </a:ext>
            </a:extLst>
          </p:cNvPr>
          <p:cNvGrpSpPr/>
          <p:nvPr/>
        </p:nvGrpSpPr>
        <p:grpSpPr>
          <a:xfrm>
            <a:off x="1098613" y="2030630"/>
            <a:ext cx="263214" cy="246221"/>
            <a:chOff x="822911" y="2426699"/>
            <a:chExt cx="263214" cy="246221"/>
          </a:xfrm>
        </p:grpSpPr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DDD3E367-147B-4411-8800-D6CC5A199F46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A4DE01B3-DC46-4C3B-A915-82DA21C42EE7}"/>
                </a:ext>
              </a:extLst>
            </p:cNvPr>
            <p:cNvSpPr txBox="1"/>
            <p:nvPr/>
          </p:nvSpPr>
          <p:spPr>
            <a:xfrm>
              <a:off x="822911" y="2426699"/>
              <a:ext cx="263214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2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9828C714-4ECC-42A2-A1CA-F6A5F94D6E2C}"/>
              </a:ext>
            </a:extLst>
          </p:cNvPr>
          <p:cNvGrpSpPr/>
          <p:nvPr/>
        </p:nvGrpSpPr>
        <p:grpSpPr>
          <a:xfrm>
            <a:off x="733507" y="3634429"/>
            <a:ext cx="3193579" cy="552267"/>
            <a:chOff x="733507" y="5877823"/>
            <a:chExt cx="3193579" cy="552267"/>
          </a:xfrm>
        </p:grpSpPr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0DA27F36-0643-4BC3-95F0-C99D542AF7B8}"/>
                </a:ext>
              </a:extLst>
            </p:cNvPr>
            <p:cNvSpPr txBox="1"/>
            <p:nvPr/>
          </p:nvSpPr>
          <p:spPr>
            <a:xfrm>
              <a:off x="972431" y="5877823"/>
              <a:ext cx="2954655" cy="552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基本資料</a:t>
              </a:r>
              <a:endPara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成員基本資料，可修改名字與所屬公司。</a:t>
              </a:r>
            </a:p>
          </p:txBody>
        </p:sp>
        <p:grpSp>
          <p:nvGrpSpPr>
            <p:cNvPr id="109" name="群組 108">
              <a:extLst>
                <a:ext uri="{FF2B5EF4-FFF2-40B4-BE49-F238E27FC236}">
                  <a16:creationId xmlns:a16="http://schemas.microsoft.com/office/drawing/2014/main" id="{4C0D2917-F6A0-4A5E-BF8F-5032F595102D}"/>
                </a:ext>
              </a:extLst>
            </p:cNvPr>
            <p:cNvGrpSpPr/>
            <p:nvPr/>
          </p:nvGrpSpPr>
          <p:grpSpPr>
            <a:xfrm>
              <a:off x="733507" y="5893617"/>
              <a:ext cx="263213" cy="246221"/>
              <a:chOff x="822912" y="2426699"/>
              <a:chExt cx="263213" cy="246221"/>
            </a:xfrm>
          </p:grpSpPr>
          <p:sp>
            <p:nvSpPr>
              <p:cNvPr id="110" name="橢圓 109">
                <a:extLst>
                  <a:ext uri="{FF2B5EF4-FFF2-40B4-BE49-F238E27FC236}">
                    <a16:creationId xmlns:a16="http://schemas.microsoft.com/office/drawing/2014/main" id="{D82BDFA3-84A4-4787-83D0-31523D99A046}"/>
                  </a:ext>
                </a:extLst>
              </p:cNvPr>
              <p:cNvSpPr/>
              <p:nvPr/>
            </p:nvSpPr>
            <p:spPr>
              <a:xfrm>
                <a:off x="847201" y="2442492"/>
                <a:ext cx="214635" cy="2146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C787482D-7D48-49EC-9BB5-89F10674B831}"/>
                  </a:ext>
                </a:extLst>
              </p:cNvPr>
              <p:cNvSpPr txBox="1"/>
              <p:nvPr/>
            </p:nvSpPr>
            <p:spPr>
              <a:xfrm>
                <a:off x="822912" y="2426699"/>
                <a:ext cx="263213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TW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rPr>
                  <a:t>1</a:t>
                </a:r>
                <a:endParaRPr lang="zh-TW" altLang="en-US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</p:grp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E42725D8-CD50-4725-B07C-4DE94A21CD54}"/>
              </a:ext>
            </a:extLst>
          </p:cNvPr>
          <p:cNvGrpSpPr/>
          <p:nvPr/>
        </p:nvGrpSpPr>
        <p:grpSpPr>
          <a:xfrm>
            <a:off x="733506" y="4240830"/>
            <a:ext cx="1962474" cy="552267"/>
            <a:chOff x="733506" y="5877823"/>
            <a:chExt cx="1962474" cy="552267"/>
          </a:xfrm>
        </p:grpSpPr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653A5E45-19F9-4DB7-A797-F87796EF9BB9}"/>
                </a:ext>
              </a:extLst>
            </p:cNvPr>
            <p:cNvSpPr txBox="1"/>
            <p:nvPr/>
          </p:nvSpPr>
          <p:spPr>
            <a:xfrm>
              <a:off x="972431" y="5877823"/>
              <a:ext cx="1723549" cy="552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群組權限設定</a:t>
              </a:r>
              <a:endPara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設定該成員群組權限。</a:t>
              </a: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A60BBF0B-9F5D-475B-A802-FDD1A2BD4FE5}"/>
                </a:ext>
              </a:extLst>
            </p:cNvPr>
            <p:cNvGrpSpPr/>
            <p:nvPr/>
          </p:nvGrpSpPr>
          <p:grpSpPr>
            <a:xfrm>
              <a:off x="733506" y="5893617"/>
              <a:ext cx="263214" cy="246221"/>
              <a:chOff x="822911" y="2426699"/>
              <a:chExt cx="263214" cy="246221"/>
            </a:xfrm>
          </p:grpSpPr>
          <p:sp>
            <p:nvSpPr>
              <p:cNvPr id="106" name="橢圓 105">
                <a:extLst>
                  <a:ext uri="{FF2B5EF4-FFF2-40B4-BE49-F238E27FC236}">
                    <a16:creationId xmlns:a16="http://schemas.microsoft.com/office/drawing/2014/main" id="{FE95B0D0-BBD2-49E8-BDB1-763333A45F20}"/>
                  </a:ext>
                </a:extLst>
              </p:cNvPr>
              <p:cNvSpPr/>
              <p:nvPr/>
            </p:nvSpPr>
            <p:spPr>
              <a:xfrm>
                <a:off x="847201" y="2442492"/>
                <a:ext cx="214635" cy="2146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68F71E79-3175-407E-9CE0-4730D1708F01}"/>
                  </a:ext>
                </a:extLst>
              </p:cNvPr>
              <p:cNvSpPr txBox="1"/>
              <p:nvPr/>
            </p:nvSpPr>
            <p:spPr>
              <a:xfrm>
                <a:off x="822911" y="2426699"/>
                <a:ext cx="263214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TW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rPr>
                  <a:t>2</a:t>
                </a:r>
                <a:endParaRPr lang="zh-TW" altLang="en-US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</p:grpSp>
      </p:grp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ED0B07A6-7085-4062-B4A4-C40D8F3080CA}"/>
              </a:ext>
            </a:extLst>
          </p:cNvPr>
          <p:cNvSpPr/>
          <p:nvPr/>
        </p:nvSpPr>
        <p:spPr>
          <a:xfrm>
            <a:off x="1384795" y="2039951"/>
            <a:ext cx="3980956" cy="1063126"/>
          </a:xfrm>
          <a:prstGeom prst="roundRect">
            <a:avLst>
              <a:gd name="adj" fmla="val 2034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F1DAB9FF-2AF8-4F52-8985-305D97858599}"/>
              </a:ext>
            </a:extLst>
          </p:cNvPr>
          <p:cNvGrpSpPr/>
          <p:nvPr/>
        </p:nvGrpSpPr>
        <p:grpSpPr>
          <a:xfrm>
            <a:off x="1098613" y="3111570"/>
            <a:ext cx="263214" cy="246221"/>
            <a:chOff x="822911" y="2426699"/>
            <a:chExt cx="263214" cy="246221"/>
          </a:xfrm>
        </p:grpSpPr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99807807-912B-4CA5-87A7-25B41BF11BDA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DDE66636-3929-45B2-8822-F19C539FAA22}"/>
                </a:ext>
              </a:extLst>
            </p:cNvPr>
            <p:cNvSpPr txBox="1"/>
            <p:nvPr/>
          </p:nvSpPr>
          <p:spPr>
            <a:xfrm>
              <a:off x="822911" y="2426699"/>
              <a:ext cx="263214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3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A98A06B4-070E-41EE-9802-334E689A5404}"/>
              </a:ext>
            </a:extLst>
          </p:cNvPr>
          <p:cNvGrpSpPr/>
          <p:nvPr/>
        </p:nvGrpSpPr>
        <p:grpSpPr>
          <a:xfrm>
            <a:off x="733506" y="4847231"/>
            <a:ext cx="2731915" cy="552267"/>
            <a:chOff x="733506" y="5877823"/>
            <a:chExt cx="2731915" cy="552267"/>
          </a:xfrm>
        </p:grpSpPr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66669AD-26E9-4841-9534-A993A9DA1A91}"/>
                </a:ext>
              </a:extLst>
            </p:cNvPr>
            <p:cNvSpPr txBox="1"/>
            <p:nvPr/>
          </p:nvSpPr>
          <p:spPr>
            <a:xfrm>
              <a:off x="972431" y="5877823"/>
              <a:ext cx="2492990" cy="552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啟用帳號</a:t>
              </a:r>
              <a:endPara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未勾選時成員禁止登入管理系統。</a:t>
              </a:r>
            </a:p>
          </p:txBody>
        </p:sp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F1939231-A2C0-429A-B940-44368DB38D15}"/>
                </a:ext>
              </a:extLst>
            </p:cNvPr>
            <p:cNvGrpSpPr/>
            <p:nvPr/>
          </p:nvGrpSpPr>
          <p:grpSpPr>
            <a:xfrm>
              <a:off x="733506" y="5893617"/>
              <a:ext cx="263214" cy="246221"/>
              <a:chOff x="822911" y="2426699"/>
              <a:chExt cx="263214" cy="246221"/>
            </a:xfrm>
          </p:grpSpPr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6E8DE3D1-6C0C-48CF-ACC2-88F5892A2AB1}"/>
                  </a:ext>
                </a:extLst>
              </p:cNvPr>
              <p:cNvSpPr/>
              <p:nvPr/>
            </p:nvSpPr>
            <p:spPr>
              <a:xfrm>
                <a:off x="847201" y="2442492"/>
                <a:ext cx="214635" cy="2146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83078CA7-BED0-4E42-A126-3A6B67AC6CCD}"/>
                  </a:ext>
                </a:extLst>
              </p:cNvPr>
              <p:cNvSpPr txBox="1"/>
              <p:nvPr/>
            </p:nvSpPr>
            <p:spPr>
              <a:xfrm>
                <a:off x="822911" y="2426699"/>
                <a:ext cx="263214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TW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rPr>
                  <a:t>3</a:t>
                </a:r>
                <a:endParaRPr lang="zh-TW" altLang="en-US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</p:grp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30FF710F-7424-4086-8B2D-AD48129960B7}"/>
              </a:ext>
            </a:extLst>
          </p:cNvPr>
          <p:cNvSpPr/>
          <p:nvPr/>
        </p:nvSpPr>
        <p:spPr>
          <a:xfrm>
            <a:off x="1926538" y="2115215"/>
            <a:ext cx="862651" cy="10825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513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447287C7-F982-13F1-9FB8-2C8D15BF0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386" y="1459665"/>
            <a:ext cx="4462465" cy="284622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DD2CC9A-6588-4FA3-8F8A-1011EE60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448097"/>
            <a:ext cx="1543050" cy="527403"/>
          </a:xfrm>
          <a:prstGeom prst="rect">
            <a:avLst/>
          </a:prstGeom>
        </p:spPr>
        <p:txBody>
          <a:bodyPr/>
          <a:lstStyle/>
          <a:p>
            <a:fld id="{566CA620-B61D-4D7A-9595-14EB9DAB1C77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22E9494-FF75-4B86-9FF5-4683BBE3D758}"/>
              </a:ext>
            </a:extLst>
          </p:cNvPr>
          <p:cNvSpPr/>
          <p:nvPr/>
        </p:nvSpPr>
        <p:spPr>
          <a:xfrm rot="16200000">
            <a:off x="5786440" y="1508125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開始使用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156EC2CB-B299-4255-B417-74207EB0A361}"/>
              </a:ext>
            </a:extLst>
          </p:cNvPr>
          <p:cNvSpPr/>
          <p:nvPr/>
        </p:nvSpPr>
        <p:spPr>
          <a:xfrm rot="16200000">
            <a:off x="5786441" y="3301030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角色權限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5B798CC-2C87-4CD1-A66C-3291F5097318}"/>
              </a:ext>
            </a:extLst>
          </p:cNvPr>
          <p:cNvSpPr/>
          <p:nvPr/>
        </p:nvSpPr>
        <p:spPr>
          <a:xfrm rot="16200000">
            <a:off x="5786441" y="5093934"/>
            <a:ext cx="1592262" cy="287337"/>
          </a:xfrm>
          <a:prstGeom prst="roundRect">
            <a:avLst>
              <a:gd name="adj" fmla="val 50000"/>
            </a:avLst>
          </a:prstGeom>
          <a:solidFill>
            <a:srgbClr val="008ED2"/>
          </a:solidFill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chemeClr val="bg1"/>
                </a:solidFill>
                <a:latin typeface="+mn-ea"/>
              </a:rPr>
              <a:t>功能說明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84754BD-5971-440C-A60D-7CC05369E975}"/>
              </a:ext>
            </a:extLst>
          </p:cNvPr>
          <p:cNvSpPr/>
          <p:nvPr/>
        </p:nvSpPr>
        <p:spPr>
          <a:xfrm rot="16200000">
            <a:off x="5786439" y="6886837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附錄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2B3FC06F-F3DB-4AF6-B8A9-ACEF7C483E4A}"/>
              </a:ext>
            </a:extLst>
          </p:cNvPr>
          <p:cNvSpPr txBox="1"/>
          <p:nvPr/>
        </p:nvSpPr>
        <p:spPr>
          <a:xfrm>
            <a:off x="166717" y="217145"/>
            <a:ext cx="15247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2000" dirty="0">
                <a:solidFill>
                  <a:srgbClr val="00B681"/>
                </a:solidFill>
                <a:latin typeface="思源黑體 Medium" panose="020B0600000000000000" pitchFamily="34" charset="-120"/>
                <a:ea typeface="思源黑體 Medium" panose="020B0600000000000000" pitchFamily="34" charset="-120"/>
              </a:rPr>
              <a:t>◢</a:t>
            </a:r>
            <a:r>
              <a:rPr lang="en-US" altLang="zh-TW" sz="2000" dirty="0">
                <a:solidFill>
                  <a:srgbClr val="008ED2"/>
                </a:solidFill>
                <a:latin typeface="思源黑體 Medium" panose="020B0600000000000000" pitchFamily="34" charset="-120"/>
                <a:ea typeface="思源黑體 Medium" panose="020B0600000000000000" pitchFamily="34" charset="-120"/>
              </a:rPr>
              <a:t> </a:t>
            </a:r>
            <a:r>
              <a:rPr lang="zh-TW" altLang="en-US" sz="2000" dirty="0">
                <a:solidFill>
                  <a:srgbClr val="008ED2"/>
                </a:solidFill>
                <a:latin typeface="思源黑體 Medium" panose="020B0600000000000000" pitchFamily="34" charset="-120"/>
                <a:ea typeface="思源黑體 Medium" panose="020B0600000000000000" pitchFamily="34" charset="-120"/>
              </a:rPr>
              <a:t>儲存設定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368A12EC-EC98-4BD8-9EA9-0C9455C55D16}"/>
              </a:ext>
            </a:extLst>
          </p:cNvPr>
          <p:cNvSpPr txBox="1"/>
          <p:nvPr/>
        </p:nvSpPr>
        <p:spPr>
          <a:xfrm>
            <a:off x="499500" y="617255"/>
            <a:ext cx="5799699" cy="8424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0079B3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1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 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設定備份群組資料的儲存裝置或雲端空間，目前可支援 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Synology           NAS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與 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Google Drive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38702EF1-FCCE-4E85-AFDB-C22B84888711}"/>
              </a:ext>
            </a:extLst>
          </p:cNvPr>
          <p:cNvCxnSpPr>
            <a:cxnSpLocks/>
          </p:cNvCxnSpPr>
          <p:nvPr/>
        </p:nvCxnSpPr>
        <p:spPr>
          <a:xfrm>
            <a:off x="1691493" y="493400"/>
            <a:ext cx="4607707" cy="0"/>
          </a:xfrm>
          <a:prstGeom prst="line">
            <a:avLst/>
          </a:prstGeom>
          <a:ln w="19050">
            <a:solidFill>
              <a:srgbClr val="4DB0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EE9AB82D-2588-4772-9734-94AFBFC27718}"/>
              </a:ext>
            </a:extLst>
          </p:cNvPr>
          <p:cNvGrpSpPr/>
          <p:nvPr/>
        </p:nvGrpSpPr>
        <p:grpSpPr>
          <a:xfrm>
            <a:off x="1089378" y="1887778"/>
            <a:ext cx="263213" cy="246221"/>
            <a:chOff x="822912" y="2426699"/>
            <a:chExt cx="263213" cy="246221"/>
          </a:xfrm>
        </p:grpSpPr>
        <p:sp>
          <p:nvSpPr>
            <p:cNvPr id="75" name="橢圓 74">
              <a:extLst>
                <a:ext uri="{FF2B5EF4-FFF2-40B4-BE49-F238E27FC236}">
                  <a16:creationId xmlns:a16="http://schemas.microsoft.com/office/drawing/2014/main" id="{D73E2140-F053-4E9A-827B-B0AA8EA30B2D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3802F527-0A69-4771-A32D-52AE095512BA}"/>
                </a:ext>
              </a:extLst>
            </p:cNvPr>
            <p:cNvSpPr txBox="1"/>
            <p:nvPr/>
          </p:nvSpPr>
          <p:spPr>
            <a:xfrm>
              <a:off x="822912" y="2426699"/>
              <a:ext cx="263213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1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7B88F693-7E8B-4F12-AB67-F60AB97B12DF}"/>
              </a:ext>
            </a:extLst>
          </p:cNvPr>
          <p:cNvSpPr/>
          <p:nvPr/>
        </p:nvSpPr>
        <p:spPr>
          <a:xfrm>
            <a:off x="1394957" y="1881942"/>
            <a:ext cx="4015465" cy="246221"/>
          </a:xfrm>
          <a:prstGeom prst="roundRect">
            <a:avLst>
              <a:gd name="adj" fmla="val 790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43098607-F01D-4875-8D07-E1A4E0945B5B}"/>
              </a:ext>
            </a:extLst>
          </p:cNvPr>
          <p:cNvSpPr/>
          <p:nvPr/>
        </p:nvSpPr>
        <p:spPr>
          <a:xfrm>
            <a:off x="1376317" y="2205480"/>
            <a:ext cx="4034105" cy="291482"/>
          </a:xfrm>
          <a:prstGeom prst="roundRect">
            <a:avLst>
              <a:gd name="adj" fmla="val 499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5865943D-DB34-40BA-A301-655CCEBB5EEF}"/>
              </a:ext>
            </a:extLst>
          </p:cNvPr>
          <p:cNvGrpSpPr/>
          <p:nvPr/>
        </p:nvGrpSpPr>
        <p:grpSpPr>
          <a:xfrm>
            <a:off x="1089378" y="2250740"/>
            <a:ext cx="263214" cy="246221"/>
            <a:chOff x="822911" y="2426699"/>
            <a:chExt cx="263214" cy="246221"/>
          </a:xfrm>
        </p:grpSpPr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DDD3E367-147B-4411-8800-D6CC5A199F46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A4DE01B3-DC46-4C3B-A915-82DA21C42EE7}"/>
                </a:ext>
              </a:extLst>
            </p:cNvPr>
            <p:cNvSpPr txBox="1"/>
            <p:nvPr/>
          </p:nvSpPr>
          <p:spPr>
            <a:xfrm>
              <a:off x="822911" y="2426699"/>
              <a:ext cx="263214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2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9828C714-4ECC-42A2-A1CA-F6A5F94D6E2C}"/>
              </a:ext>
            </a:extLst>
          </p:cNvPr>
          <p:cNvGrpSpPr/>
          <p:nvPr/>
        </p:nvGrpSpPr>
        <p:grpSpPr>
          <a:xfrm>
            <a:off x="733507" y="4363433"/>
            <a:ext cx="1808584" cy="555345"/>
            <a:chOff x="733507" y="5877823"/>
            <a:chExt cx="1808584" cy="555345"/>
          </a:xfrm>
        </p:grpSpPr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0DA27F36-0643-4BC3-95F0-C99D542AF7B8}"/>
                </a:ext>
              </a:extLst>
            </p:cNvPr>
            <p:cNvSpPr txBox="1"/>
            <p:nvPr/>
          </p:nvSpPr>
          <p:spPr>
            <a:xfrm>
              <a:off x="972431" y="5877823"/>
              <a:ext cx="1569660" cy="5553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選擇群組</a:t>
              </a:r>
              <a:endPara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選擇要設定的群組。</a:t>
              </a:r>
            </a:p>
          </p:txBody>
        </p:sp>
        <p:grpSp>
          <p:nvGrpSpPr>
            <p:cNvPr id="109" name="群組 108">
              <a:extLst>
                <a:ext uri="{FF2B5EF4-FFF2-40B4-BE49-F238E27FC236}">
                  <a16:creationId xmlns:a16="http://schemas.microsoft.com/office/drawing/2014/main" id="{4C0D2917-F6A0-4A5E-BF8F-5032F595102D}"/>
                </a:ext>
              </a:extLst>
            </p:cNvPr>
            <p:cNvGrpSpPr/>
            <p:nvPr/>
          </p:nvGrpSpPr>
          <p:grpSpPr>
            <a:xfrm>
              <a:off x="733507" y="5893617"/>
              <a:ext cx="263213" cy="246221"/>
              <a:chOff x="822912" y="2426699"/>
              <a:chExt cx="263213" cy="246221"/>
            </a:xfrm>
          </p:grpSpPr>
          <p:sp>
            <p:nvSpPr>
              <p:cNvPr id="110" name="橢圓 109">
                <a:extLst>
                  <a:ext uri="{FF2B5EF4-FFF2-40B4-BE49-F238E27FC236}">
                    <a16:creationId xmlns:a16="http://schemas.microsoft.com/office/drawing/2014/main" id="{D82BDFA3-84A4-4787-83D0-31523D99A046}"/>
                  </a:ext>
                </a:extLst>
              </p:cNvPr>
              <p:cNvSpPr/>
              <p:nvPr/>
            </p:nvSpPr>
            <p:spPr>
              <a:xfrm>
                <a:off x="847201" y="2442492"/>
                <a:ext cx="214635" cy="2146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C787482D-7D48-49EC-9BB5-89F10674B831}"/>
                  </a:ext>
                </a:extLst>
              </p:cNvPr>
              <p:cNvSpPr txBox="1"/>
              <p:nvPr/>
            </p:nvSpPr>
            <p:spPr>
              <a:xfrm>
                <a:off x="822912" y="2426699"/>
                <a:ext cx="263213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TW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rPr>
                  <a:t>1</a:t>
                </a:r>
                <a:endParaRPr lang="zh-TW" altLang="en-US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</p:grp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E42725D8-CD50-4725-B07C-4DE94A21CD54}"/>
              </a:ext>
            </a:extLst>
          </p:cNvPr>
          <p:cNvGrpSpPr/>
          <p:nvPr/>
        </p:nvGrpSpPr>
        <p:grpSpPr>
          <a:xfrm>
            <a:off x="733506" y="4969834"/>
            <a:ext cx="2731915" cy="555345"/>
            <a:chOff x="733506" y="5877823"/>
            <a:chExt cx="2731915" cy="555345"/>
          </a:xfrm>
        </p:grpSpPr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653A5E45-19F9-4DB7-A797-F87796EF9BB9}"/>
                </a:ext>
              </a:extLst>
            </p:cNvPr>
            <p:cNvSpPr txBox="1"/>
            <p:nvPr/>
          </p:nvSpPr>
          <p:spPr>
            <a:xfrm>
              <a:off x="972431" y="5877823"/>
              <a:ext cx="2492990" cy="5553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儲存設定</a:t>
              </a:r>
              <a:endPara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新增、設定儲存裝置或雲端空間。</a:t>
              </a: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A60BBF0B-9F5D-475B-A802-FDD1A2BD4FE5}"/>
                </a:ext>
              </a:extLst>
            </p:cNvPr>
            <p:cNvGrpSpPr/>
            <p:nvPr/>
          </p:nvGrpSpPr>
          <p:grpSpPr>
            <a:xfrm>
              <a:off x="733506" y="5893617"/>
              <a:ext cx="263214" cy="246221"/>
              <a:chOff x="822911" y="2426699"/>
              <a:chExt cx="263214" cy="246221"/>
            </a:xfrm>
          </p:grpSpPr>
          <p:sp>
            <p:nvSpPr>
              <p:cNvPr id="106" name="橢圓 105">
                <a:extLst>
                  <a:ext uri="{FF2B5EF4-FFF2-40B4-BE49-F238E27FC236}">
                    <a16:creationId xmlns:a16="http://schemas.microsoft.com/office/drawing/2014/main" id="{FE95B0D0-BBD2-49E8-BDB1-763333A45F20}"/>
                  </a:ext>
                </a:extLst>
              </p:cNvPr>
              <p:cNvSpPr/>
              <p:nvPr/>
            </p:nvSpPr>
            <p:spPr>
              <a:xfrm>
                <a:off x="847201" y="2442492"/>
                <a:ext cx="214635" cy="2146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68F71E79-3175-407E-9CE0-4730D1708F01}"/>
                  </a:ext>
                </a:extLst>
              </p:cNvPr>
              <p:cNvSpPr txBox="1"/>
              <p:nvPr/>
            </p:nvSpPr>
            <p:spPr>
              <a:xfrm>
                <a:off x="822911" y="2426699"/>
                <a:ext cx="263214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TW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rPr>
                  <a:t>2</a:t>
                </a:r>
                <a:endParaRPr lang="zh-TW" altLang="en-US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</p:grpSp>
      </p:grpSp>
      <p:pic>
        <p:nvPicPr>
          <p:cNvPr id="15" name="圖片 14">
            <a:extLst>
              <a:ext uri="{FF2B5EF4-FFF2-40B4-BE49-F238E27FC236}">
                <a16:creationId xmlns:a16="http://schemas.microsoft.com/office/drawing/2014/main" id="{97E0ED94-271F-12DD-D547-D118D13BC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309" y="1982046"/>
            <a:ext cx="476779" cy="11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9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447287C7-F982-13F1-9FB8-2C8D15BF0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386" y="714589"/>
            <a:ext cx="4462465" cy="284622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DD2CC9A-6588-4FA3-8F8A-1011EE60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448097"/>
            <a:ext cx="1543050" cy="527403"/>
          </a:xfrm>
          <a:prstGeom prst="rect">
            <a:avLst/>
          </a:prstGeom>
        </p:spPr>
        <p:txBody>
          <a:bodyPr/>
          <a:lstStyle/>
          <a:p>
            <a:fld id="{566CA620-B61D-4D7A-9595-14EB9DAB1C77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22E9494-FF75-4B86-9FF5-4683BBE3D758}"/>
              </a:ext>
            </a:extLst>
          </p:cNvPr>
          <p:cNvSpPr/>
          <p:nvPr/>
        </p:nvSpPr>
        <p:spPr>
          <a:xfrm rot="16200000">
            <a:off x="5786440" y="1508125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開始使用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156EC2CB-B299-4255-B417-74207EB0A361}"/>
              </a:ext>
            </a:extLst>
          </p:cNvPr>
          <p:cNvSpPr/>
          <p:nvPr/>
        </p:nvSpPr>
        <p:spPr>
          <a:xfrm rot="16200000">
            <a:off x="5786441" y="3301030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角色權限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5B798CC-2C87-4CD1-A66C-3291F5097318}"/>
              </a:ext>
            </a:extLst>
          </p:cNvPr>
          <p:cNvSpPr/>
          <p:nvPr/>
        </p:nvSpPr>
        <p:spPr>
          <a:xfrm rot="16200000">
            <a:off x="5786441" y="5093934"/>
            <a:ext cx="1592262" cy="287337"/>
          </a:xfrm>
          <a:prstGeom prst="roundRect">
            <a:avLst>
              <a:gd name="adj" fmla="val 50000"/>
            </a:avLst>
          </a:prstGeom>
          <a:solidFill>
            <a:srgbClr val="008ED2"/>
          </a:solidFill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chemeClr val="bg1"/>
                </a:solidFill>
                <a:latin typeface="+mn-ea"/>
              </a:rPr>
              <a:t>功能說明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84754BD-5971-440C-A60D-7CC05369E975}"/>
              </a:ext>
            </a:extLst>
          </p:cNvPr>
          <p:cNvSpPr/>
          <p:nvPr/>
        </p:nvSpPr>
        <p:spPr>
          <a:xfrm rot="16200000">
            <a:off x="5786439" y="6886837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附錄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368A12EC-EC98-4BD8-9EA9-0C9455C55D16}"/>
              </a:ext>
            </a:extLst>
          </p:cNvPr>
          <p:cNvSpPr txBox="1"/>
          <p:nvPr/>
        </p:nvSpPr>
        <p:spPr>
          <a:xfrm>
            <a:off x="499500" y="3560817"/>
            <a:ext cx="5799699" cy="497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0079B3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3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 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選擇儲存裝置。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43098607-F01D-4875-8D07-E1A4E0945B5B}"/>
              </a:ext>
            </a:extLst>
          </p:cNvPr>
          <p:cNvSpPr/>
          <p:nvPr/>
        </p:nvSpPr>
        <p:spPr>
          <a:xfrm>
            <a:off x="4823460" y="1460404"/>
            <a:ext cx="586962" cy="291482"/>
          </a:xfrm>
          <a:prstGeom prst="roundRect">
            <a:avLst>
              <a:gd name="adj" fmla="val 499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7FE11E3-FC8A-5584-A782-8A5F23620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385" y="4058261"/>
            <a:ext cx="4462465" cy="2855724"/>
          </a:xfrm>
          <a:prstGeom prst="rec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456E224-9362-2CEC-27D5-FBA698746E3A}"/>
              </a:ext>
            </a:extLst>
          </p:cNvPr>
          <p:cNvSpPr txBox="1"/>
          <p:nvPr/>
        </p:nvSpPr>
        <p:spPr>
          <a:xfrm>
            <a:off x="499499" y="217145"/>
            <a:ext cx="5799699" cy="497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0079B3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2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 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點擊“裝置新增”。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94CA78DC-4E0A-04A9-BF50-0402170A3AD5}"/>
              </a:ext>
            </a:extLst>
          </p:cNvPr>
          <p:cNvSpPr/>
          <p:nvPr/>
        </p:nvSpPr>
        <p:spPr>
          <a:xfrm>
            <a:off x="1409700" y="4842938"/>
            <a:ext cx="4000722" cy="734902"/>
          </a:xfrm>
          <a:prstGeom prst="roundRect">
            <a:avLst>
              <a:gd name="adj" fmla="val 499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804FBD5B-06C2-7FAA-0A14-4FD863A22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503" y="1246240"/>
            <a:ext cx="476779" cy="11919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47C7131D-8514-0B6E-FCBB-E70831744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470" y="4598910"/>
            <a:ext cx="476779" cy="11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17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60A8FFBC-5995-0DA0-D29C-DC6418F15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384" y="705093"/>
            <a:ext cx="4462465" cy="284622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DD2CC9A-6588-4FA3-8F8A-1011EE60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448097"/>
            <a:ext cx="1543050" cy="527403"/>
          </a:xfrm>
          <a:prstGeom prst="rect">
            <a:avLst/>
          </a:prstGeom>
        </p:spPr>
        <p:txBody>
          <a:bodyPr/>
          <a:lstStyle/>
          <a:p>
            <a:fld id="{566CA620-B61D-4D7A-9595-14EB9DAB1C77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22E9494-FF75-4B86-9FF5-4683BBE3D758}"/>
              </a:ext>
            </a:extLst>
          </p:cNvPr>
          <p:cNvSpPr/>
          <p:nvPr/>
        </p:nvSpPr>
        <p:spPr>
          <a:xfrm rot="16200000">
            <a:off x="5786440" y="1508125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開始使用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156EC2CB-B299-4255-B417-74207EB0A361}"/>
              </a:ext>
            </a:extLst>
          </p:cNvPr>
          <p:cNvSpPr/>
          <p:nvPr/>
        </p:nvSpPr>
        <p:spPr>
          <a:xfrm rot="16200000">
            <a:off x="5786441" y="3301030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角色權限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5B798CC-2C87-4CD1-A66C-3291F5097318}"/>
              </a:ext>
            </a:extLst>
          </p:cNvPr>
          <p:cNvSpPr/>
          <p:nvPr/>
        </p:nvSpPr>
        <p:spPr>
          <a:xfrm rot="16200000">
            <a:off x="5786441" y="5093934"/>
            <a:ext cx="1592262" cy="287337"/>
          </a:xfrm>
          <a:prstGeom prst="roundRect">
            <a:avLst>
              <a:gd name="adj" fmla="val 50000"/>
            </a:avLst>
          </a:prstGeom>
          <a:solidFill>
            <a:srgbClr val="008ED2"/>
          </a:solidFill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chemeClr val="bg1"/>
                </a:solidFill>
                <a:latin typeface="+mn-ea"/>
              </a:rPr>
              <a:t>功能說明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84754BD-5971-440C-A60D-7CC05369E975}"/>
              </a:ext>
            </a:extLst>
          </p:cNvPr>
          <p:cNvSpPr/>
          <p:nvPr/>
        </p:nvSpPr>
        <p:spPr>
          <a:xfrm rot="16200000">
            <a:off x="5786439" y="6886837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附錄</a:t>
            </a:r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43098607-F01D-4875-8D07-E1A4E0945B5B}"/>
              </a:ext>
            </a:extLst>
          </p:cNvPr>
          <p:cNvSpPr/>
          <p:nvPr/>
        </p:nvSpPr>
        <p:spPr>
          <a:xfrm>
            <a:off x="1394460" y="1775894"/>
            <a:ext cx="4027932" cy="246221"/>
          </a:xfrm>
          <a:prstGeom prst="roundRect">
            <a:avLst>
              <a:gd name="adj" fmla="val 3372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456E224-9362-2CEC-27D5-FBA698746E3A}"/>
              </a:ext>
            </a:extLst>
          </p:cNvPr>
          <p:cNvSpPr txBox="1"/>
          <p:nvPr/>
        </p:nvSpPr>
        <p:spPr>
          <a:xfrm>
            <a:off x="499499" y="217145"/>
            <a:ext cx="5799699" cy="497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0079B3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4-1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 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設定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Synology NAS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4D7868F-5A4A-7C0A-AE9C-443B997BC2E2}"/>
              </a:ext>
            </a:extLst>
          </p:cNvPr>
          <p:cNvGrpSpPr/>
          <p:nvPr/>
        </p:nvGrpSpPr>
        <p:grpSpPr>
          <a:xfrm>
            <a:off x="1089544" y="1775893"/>
            <a:ext cx="263213" cy="246221"/>
            <a:chOff x="822912" y="2426699"/>
            <a:chExt cx="263213" cy="246221"/>
          </a:xfrm>
        </p:grpSpPr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BADFA378-A97F-084F-69AB-456A1765F8E5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4C464A-1C9F-CFB9-A029-BBF108A5A91A}"/>
                </a:ext>
              </a:extLst>
            </p:cNvPr>
            <p:cNvSpPr txBox="1"/>
            <p:nvPr/>
          </p:nvSpPr>
          <p:spPr>
            <a:xfrm>
              <a:off x="822912" y="2426699"/>
              <a:ext cx="263213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1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DB1ABFF4-5AD2-AFA8-C852-050B28414F2B}"/>
              </a:ext>
            </a:extLst>
          </p:cNvPr>
          <p:cNvSpPr/>
          <p:nvPr/>
        </p:nvSpPr>
        <p:spPr>
          <a:xfrm>
            <a:off x="1394460" y="2056196"/>
            <a:ext cx="4027932" cy="246221"/>
          </a:xfrm>
          <a:prstGeom prst="roundRect">
            <a:avLst>
              <a:gd name="adj" fmla="val 3372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19BA925-066E-1BB3-5D9A-0B53197AC3D8}"/>
              </a:ext>
            </a:extLst>
          </p:cNvPr>
          <p:cNvGrpSpPr/>
          <p:nvPr/>
        </p:nvGrpSpPr>
        <p:grpSpPr>
          <a:xfrm>
            <a:off x="1091948" y="2056195"/>
            <a:ext cx="258404" cy="246221"/>
            <a:chOff x="825316" y="2426699"/>
            <a:chExt cx="258404" cy="246221"/>
          </a:xfrm>
        </p:grpSpPr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80F219A2-808B-3034-6DF8-F4616C6C62B0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C60249AE-3E1F-9762-6BC3-2A3A40E8AD33}"/>
                </a:ext>
              </a:extLst>
            </p:cNvPr>
            <p:cNvSpPr txBox="1"/>
            <p:nvPr/>
          </p:nvSpPr>
          <p:spPr>
            <a:xfrm>
              <a:off x="825316" y="2426699"/>
              <a:ext cx="258404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2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788FA5DA-C60B-23DB-39B5-B84A97E51429}"/>
              </a:ext>
            </a:extLst>
          </p:cNvPr>
          <p:cNvSpPr/>
          <p:nvPr/>
        </p:nvSpPr>
        <p:spPr>
          <a:xfrm>
            <a:off x="1394460" y="2346557"/>
            <a:ext cx="4027932" cy="246221"/>
          </a:xfrm>
          <a:prstGeom prst="roundRect">
            <a:avLst>
              <a:gd name="adj" fmla="val 3372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2EF7E01E-755E-6958-92E8-4D9EC258BAA7}"/>
              </a:ext>
            </a:extLst>
          </p:cNvPr>
          <p:cNvGrpSpPr/>
          <p:nvPr/>
        </p:nvGrpSpPr>
        <p:grpSpPr>
          <a:xfrm>
            <a:off x="1091948" y="2346556"/>
            <a:ext cx="258404" cy="246221"/>
            <a:chOff x="825316" y="2426699"/>
            <a:chExt cx="258404" cy="246221"/>
          </a:xfrm>
        </p:grpSpPr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026A6596-39BD-4CC8-5131-6FCCD78F5E86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7DE309DE-5B82-E29E-091D-13731E6A00C9}"/>
                </a:ext>
              </a:extLst>
            </p:cNvPr>
            <p:cNvSpPr txBox="1"/>
            <p:nvPr/>
          </p:nvSpPr>
          <p:spPr>
            <a:xfrm>
              <a:off x="825316" y="2426699"/>
              <a:ext cx="258404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3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4CF2A111-559A-5514-4531-3109B6017BBA}"/>
              </a:ext>
            </a:extLst>
          </p:cNvPr>
          <p:cNvSpPr/>
          <p:nvPr/>
        </p:nvSpPr>
        <p:spPr>
          <a:xfrm>
            <a:off x="1394460" y="2626859"/>
            <a:ext cx="4027932" cy="246221"/>
          </a:xfrm>
          <a:prstGeom prst="roundRect">
            <a:avLst>
              <a:gd name="adj" fmla="val 3372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6C99ABCB-5FC8-4442-3FFB-8CC6857223DA}"/>
              </a:ext>
            </a:extLst>
          </p:cNvPr>
          <p:cNvGrpSpPr/>
          <p:nvPr/>
        </p:nvGrpSpPr>
        <p:grpSpPr>
          <a:xfrm>
            <a:off x="1091948" y="2626858"/>
            <a:ext cx="258404" cy="246221"/>
            <a:chOff x="825316" y="2426699"/>
            <a:chExt cx="258404" cy="246221"/>
          </a:xfrm>
        </p:grpSpPr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D868C1F5-55AD-0670-998D-1A5D2132204E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CF97B952-9103-B7FB-FD07-891694FB3A46}"/>
                </a:ext>
              </a:extLst>
            </p:cNvPr>
            <p:cNvSpPr txBox="1"/>
            <p:nvPr/>
          </p:nvSpPr>
          <p:spPr>
            <a:xfrm>
              <a:off x="825316" y="2426699"/>
              <a:ext cx="258404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4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B4394ACD-1CA6-A348-8097-DFC71028A736}"/>
              </a:ext>
            </a:extLst>
          </p:cNvPr>
          <p:cNvSpPr/>
          <p:nvPr/>
        </p:nvSpPr>
        <p:spPr>
          <a:xfrm>
            <a:off x="1394460" y="2911348"/>
            <a:ext cx="633182" cy="246221"/>
          </a:xfrm>
          <a:prstGeom prst="roundRect">
            <a:avLst>
              <a:gd name="adj" fmla="val 3372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C89430FD-97AD-6E5B-023D-F2F92513E5CF}"/>
              </a:ext>
            </a:extLst>
          </p:cNvPr>
          <p:cNvGrpSpPr/>
          <p:nvPr/>
        </p:nvGrpSpPr>
        <p:grpSpPr>
          <a:xfrm>
            <a:off x="1091948" y="2911347"/>
            <a:ext cx="258404" cy="246221"/>
            <a:chOff x="825316" y="2426699"/>
            <a:chExt cx="258404" cy="246221"/>
          </a:xfrm>
        </p:grpSpPr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C4239931-FA78-1D70-01AE-E08EAA98A668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794F02C-8BC1-A3C6-C94D-CE2FF4A65137}"/>
                </a:ext>
              </a:extLst>
            </p:cNvPr>
            <p:cNvSpPr txBox="1"/>
            <p:nvPr/>
          </p:nvSpPr>
          <p:spPr>
            <a:xfrm>
              <a:off x="825316" y="2426699"/>
              <a:ext cx="258404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5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CC1C6343-9819-FE68-9963-7A63EF711A72}"/>
              </a:ext>
            </a:extLst>
          </p:cNvPr>
          <p:cNvGrpSpPr/>
          <p:nvPr/>
        </p:nvGrpSpPr>
        <p:grpSpPr>
          <a:xfrm>
            <a:off x="733507" y="3959454"/>
            <a:ext cx="1984915" cy="555345"/>
            <a:chOff x="733507" y="5877823"/>
            <a:chExt cx="1984915" cy="555345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49B7A4B1-8F55-368D-5CD0-082168337AAA}"/>
                </a:ext>
              </a:extLst>
            </p:cNvPr>
            <p:cNvSpPr txBox="1"/>
            <p:nvPr/>
          </p:nvSpPr>
          <p:spPr>
            <a:xfrm>
              <a:off x="972431" y="5877823"/>
              <a:ext cx="1745991" cy="5553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裝置連結網址</a:t>
              </a:r>
              <a:endPara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設定儲存 </a:t>
              </a:r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NAS 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的網址。</a:t>
              </a:r>
            </a:p>
          </p:txBody>
        </p: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4275787C-40CE-151C-260D-35F125926010}"/>
                </a:ext>
              </a:extLst>
            </p:cNvPr>
            <p:cNvGrpSpPr/>
            <p:nvPr/>
          </p:nvGrpSpPr>
          <p:grpSpPr>
            <a:xfrm>
              <a:off x="733507" y="5893617"/>
              <a:ext cx="263213" cy="246221"/>
              <a:chOff x="822912" y="2426699"/>
              <a:chExt cx="263213" cy="246221"/>
            </a:xfrm>
          </p:grpSpPr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380003CB-D8FE-F3D9-ADF8-3545080D6278}"/>
                  </a:ext>
                </a:extLst>
              </p:cNvPr>
              <p:cNvSpPr/>
              <p:nvPr/>
            </p:nvSpPr>
            <p:spPr>
              <a:xfrm>
                <a:off x="847201" y="2442492"/>
                <a:ext cx="214635" cy="2146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3D5198B5-C858-A8EB-E6BF-7277B481C64A}"/>
                  </a:ext>
                </a:extLst>
              </p:cNvPr>
              <p:cNvSpPr txBox="1"/>
              <p:nvPr/>
            </p:nvSpPr>
            <p:spPr>
              <a:xfrm>
                <a:off x="822912" y="2426699"/>
                <a:ext cx="263213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TW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rPr>
                  <a:t>1</a:t>
                </a:r>
                <a:endParaRPr lang="zh-TW" altLang="en-US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</p:grp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33763EEE-3F2A-1DF6-A76B-53361D13AEB9}"/>
              </a:ext>
            </a:extLst>
          </p:cNvPr>
          <p:cNvGrpSpPr/>
          <p:nvPr/>
        </p:nvGrpSpPr>
        <p:grpSpPr>
          <a:xfrm>
            <a:off x="733506" y="4565855"/>
            <a:ext cx="1523251" cy="555345"/>
            <a:chOff x="733506" y="5877823"/>
            <a:chExt cx="1523251" cy="555345"/>
          </a:xfrm>
        </p:grpSpPr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D4ED0C78-1CC2-F2B6-D414-AB7AF40D8E8D}"/>
                </a:ext>
              </a:extLst>
            </p:cNvPr>
            <p:cNvSpPr txBox="1"/>
            <p:nvPr/>
          </p:nvSpPr>
          <p:spPr>
            <a:xfrm>
              <a:off x="972431" y="5877823"/>
              <a:ext cx="1284326" cy="5553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裝置帳號</a:t>
              </a:r>
              <a:endPara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設定 </a:t>
              </a:r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NAS 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帳號。</a:t>
              </a:r>
            </a:p>
          </p:txBody>
        </p:sp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92A9E477-899A-E3EE-F4F4-1B1C5B099F43}"/>
                </a:ext>
              </a:extLst>
            </p:cNvPr>
            <p:cNvGrpSpPr/>
            <p:nvPr/>
          </p:nvGrpSpPr>
          <p:grpSpPr>
            <a:xfrm>
              <a:off x="733506" y="5893617"/>
              <a:ext cx="263214" cy="246221"/>
              <a:chOff x="822911" y="2426699"/>
              <a:chExt cx="263214" cy="246221"/>
            </a:xfrm>
          </p:grpSpPr>
          <p:sp>
            <p:nvSpPr>
              <p:cNvPr id="44" name="橢圓 43">
                <a:extLst>
                  <a:ext uri="{FF2B5EF4-FFF2-40B4-BE49-F238E27FC236}">
                    <a16:creationId xmlns:a16="http://schemas.microsoft.com/office/drawing/2014/main" id="{D7854A8B-1079-815B-1751-CB3A5AFDD364}"/>
                  </a:ext>
                </a:extLst>
              </p:cNvPr>
              <p:cNvSpPr/>
              <p:nvPr/>
            </p:nvSpPr>
            <p:spPr>
              <a:xfrm>
                <a:off x="847201" y="2442492"/>
                <a:ext cx="214635" cy="2146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C87624F6-BF3C-617E-019B-BCC97A35293B}"/>
                  </a:ext>
                </a:extLst>
              </p:cNvPr>
              <p:cNvSpPr txBox="1"/>
              <p:nvPr/>
            </p:nvSpPr>
            <p:spPr>
              <a:xfrm>
                <a:off x="822911" y="2426699"/>
                <a:ext cx="263214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TW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rPr>
                  <a:t>2</a:t>
                </a:r>
                <a:endParaRPr lang="zh-TW" altLang="en-US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</p:grp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199E62F6-16E9-08DB-04BA-C1F8F337266B}"/>
              </a:ext>
            </a:extLst>
          </p:cNvPr>
          <p:cNvGrpSpPr/>
          <p:nvPr/>
        </p:nvGrpSpPr>
        <p:grpSpPr>
          <a:xfrm>
            <a:off x="735911" y="5188050"/>
            <a:ext cx="1520846" cy="555345"/>
            <a:chOff x="735911" y="5877823"/>
            <a:chExt cx="1520846" cy="555345"/>
          </a:xfrm>
        </p:grpSpPr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88F5C0C8-0FBC-4AE8-F5DB-97F39DB1516C}"/>
                </a:ext>
              </a:extLst>
            </p:cNvPr>
            <p:cNvSpPr txBox="1"/>
            <p:nvPr/>
          </p:nvSpPr>
          <p:spPr>
            <a:xfrm>
              <a:off x="972431" y="5877823"/>
              <a:ext cx="1284326" cy="5553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裝置密碼</a:t>
              </a:r>
              <a:endPara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設定 </a:t>
              </a:r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NAS 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密碼。</a:t>
              </a:r>
            </a:p>
          </p:txBody>
        </p: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672509DB-0BBD-2F06-A6FE-E27054D2F09A}"/>
                </a:ext>
              </a:extLst>
            </p:cNvPr>
            <p:cNvGrpSpPr/>
            <p:nvPr/>
          </p:nvGrpSpPr>
          <p:grpSpPr>
            <a:xfrm>
              <a:off x="735911" y="5893617"/>
              <a:ext cx="258404" cy="246221"/>
              <a:chOff x="825316" y="2426699"/>
              <a:chExt cx="258404" cy="246221"/>
            </a:xfrm>
          </p:grpSpPr>
          <p:sp>
            <p:nvSpPr>
              <p:cNvPr id="54" name="橢圓 53">
                <a:extLst>
                  <a:ext uri="{FF2B5EF4-FFF2-40B4-BE49-F238E27FC236}">
                    <a16:creationId xmlns:a16="http://schemas.microsoft.com/office/drawing/2014/main" id="{606F5FC1-E4E0-F70F-996D-884AA8B711AA}"/>
                  </a:ext>
                </a:extLst>
              </p:cNvPr>
              <p:cNvSpPr/>
              <p:nvPr/>
            </p:nvSpPr>
            <p:spPr>
              <a:xfrm>
                <a:off x="847201" y="2442492"/>
                <a:ext cx="214635" cy="2146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4D3F3589-8752-7913-0F61-E3318836FCF9}"/>
                  </a:ext>
                </a:extLst>
              </p:cNvPr>
              <p:cNvSpPr txBox="1"/>
              <p:nvPr/>
            </p:nvSpPr>
            <p:spPr>
              <a:xfrm>
                <a:off x="825316" y="2426699"/>
                <a:ext cx="258404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TW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rPr>
                  <a:t>3</a:t>
                </a:r>
                <a:endParaRPr lang="zh-TW" altLang="en-US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</p:grp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F764894D-BCE7-F760-E01C-6215F16EBF1E}"/>
              </a:ext>
            </a:extLst>
          </p:cNvPr>
          <p:cNvGrpSpPr/>
          <p:nvPr/>
        </p:nvGrpSpPr>
        <p:grpSpPr>
          <a:xfrm>
            <a:off x="735911" y="5790984"/>
            <a:ext cx="2290287" cy="555345"/>
            <a:chOff x="735911" y="5877823"/>
            <a:chExt cx="2290287" cy="555345"/>
          </a:xfrm>
        </p:grpSpPr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D81FE7CD-025D-4B02-D6C3-789CF7D207A7}"/>
                </a:ext>
              </a:extLst>
            </p:cNvPr>
            <p:cNvSpPr txBox="1"/>
            <p:nvPr/>
          </p:nvSpPr>
          <p:spPr>
            <a:xfrm>
              <a:off x="972431" y="5877823"/>
              <a:ext cx="2053767" cy="5553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裝置目錄</a:t>
              </a:r>
              <a:endPara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設定 </a:t>
              </a:r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NAS 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儲存資料夾目錄。</a:t>
              </a:r>
            </a:p>
          </p:txBody>
        </p: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EFF9F72C-2829-4390-7B13-66C104ABB57A}"/>
                </a:ext>
              </a:extLst>
            </p:cNvPr>
            <p:cNvGrpSpPr/>
            <p:nvPr/>
          </p:nvGrpSpPr>
          <p:grpSpPr>
            <a:xfrm>
              <a:off x="735911" y="5893617"/>
              <a:ext cx="258404" cy="246221"/>
              <a:chOff x="825316" y="2426699"/>
              <a:chExt cx="258404" cy="246221"/>
            </a:xfrm>
          </p:grpSpPr>
          <p:sp>
            <p:nvSpPr>
              <p:cNvPr id="60" name="橢圓 59">
                <a:extLst>
                  <a:ext uri="{FF2B5EF4-FFF2-40B4-BE49-F238E27FC236}">
                    <a16:creationId xmlns:a16="http://schemas.microsoft.com/office/drawing/2014/main" id="{ABC700A7-A356-339F-E818-21CBB39C1D3E}"/>
                  </a:ext>
                </a:extLst>
              </p:cNvPr>
              <p:cNvSpPr/>
              <p:nvPr/>
            </p:nvSpPr>
            <p:spPr>
              <a:xfrm>
                <a:off x="847201" y="2442492"/>
                <a:ext cx="214635" cy="2146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F895D18E-6558-25A2-3C51-DDAB71E8B9FF}"/>
                  </a:ext>
                </a:extLst>
              </p:cNvPr>
              <p:cNvSpPr txBox="1"/>
              <p:nvPr/>
            </p:nvSpPr>
            <p:spPr>
              <a:xfrm>
                <a:off x="825316" y="2426699"/>
                <a:ext cx="258404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TW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rPr>
                  <a:t>4</a:t>
                </a:r>
                <a:endParaRPr lang="zh-TW" altLang="en-US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</p:grp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661AF15A-B869-843A-A83D-72DD86274BA3}"/>
              </a:ext>
            </a:extLst>
          </p:cNvPr>
          <p:cNvGrpSpPr/>
          <p:nvPr/>
        </p:nvGrpSpPr>
        <p:grpSpPr>
          <a:xfrm>
            <a:off x="735911" y="6426739"/>
            <a:ext cx="1498404" cy="555345"/>
            <a:chOff x="735911" y="5877823"/>
            <a:chExt cx="1498404" cy="555345"/>
          </a:xfrm>
        </p:grpSpPr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887A903A-1155-768E-EB33-E676493039DC}"/>
                </a:ext>
              </a:extLst>
            </p:cNvPr>
            <p:cNvSpPr txBox="1"/>
            <p:nvPr/>
          </p:nvSpPr>
          <p:spPr>
            <a:xfrm>
              <a:off x="972431" y="5877823"/>
              <a:ext cx="1261884" cy="5553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帳號是否啟用</a:t>
              </a:r>
              <a:endPara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？</a:t>
              </a:r>
            </a:p>
          </p:txBody>
        </p:sp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258626EB-EB0A-A231-4FA5-4244B8C76800}"/>
                </a:ext>
              </a:extLst>
            </p:cNvPr>
            <p:cNvGrpSpPr/>
            <p:nvPr/>
          </p:nvGrpSpPr>
          <p:grpSpPr>
            <a:xfrm>
              <a:off x="735911" y="5893617"/>
              <a:ext cx="258404" cy="246221"/>
              <a:chOff x="825316" y="2426699"/>
              <a:chExt cx="258404" cy="246221"/>
            </a:xfrm>
          </p:grpSpPr>
          <p:sp>
            <p:nvSpPr>
              <p:cNvPr id="65" name="橢圓 64">
                <a:extLst>
                  <a:ext uri="{FF2B5EF4-FFF2-40B4-BE49-F238E27FC236}">
                    <a16:creationId xmlns:a16="http://schemas.microsoft.com/office/drawing/2014/main" id="{4719BC72-EF5F-28F7-4988-F235DCEDBDB4}"/>
                  </a:ext>
                </a:extLst>
              </p:cNvPr>
              <p:cNvSpPr/>
              <p:nvPr/>
            </p:nvSpPr>
            <p:spPr>
              <a:xfrm>
                <a:off x="847201" y="2442492"/>
                <a:ext cx="214635" cy="2146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25A84C98-9D69-EB45-3EC2-BDEA51D99F8A}"/>
                  </a:ext>
                </a:extLst>
              </p:cNvPr>
              <p:cNvSpPr txBox="1"/>
              <p:nvPr/>
            </p:nvSpPr>
            <p:spPr>
              <a:xfrm>
                <a:off x="825316" y="2426699"/>
                <a:ext cx="258404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TW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rPr>
                  <a:t>5</a:t>
                </a:r>
                <a:endParaRPr lang="zh-TW" altLang="en-US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</p:grpSp>
      </p:grp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97D4477D-E591-92D0-050D-6BC156A0EF5E}"/>
              </a:ext>
            </a:extLst>
          </p:cNvPr>
          <p:cNvSpPr txBox="1"/>
          <p:nvPr/>
        </p:nvSpPr>
        <p:spPr>
          <a:xfrm>
            <a:off x="1190844" y="3562808"/>
            <a:ext cx="5662022" cy="3407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Synology NAS</a:t>
            </a:r>
          </a:p>
        </p:txBody>
      </p:sp>
      <p:pic>
        <p:nvPicPr>
          <p:cNvPr id="68" name="圖片 67">
            <a:extLst>
              <a:ext uri="{FF2B5EF4-FFF2-40B4-BE49-F238E27FC236}">
                <a16:creationId xmlns:a16="http://schemas.microsoft.com/office/drawing/2014/main" id="{244F26AC-562D-DB48-D9CF-233D780FF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978" y="1241855"/>
            <a:ext cx="476779" cy="11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39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E207E586-F4DD-F3CE-A04F-57129ECC0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245" y="705977"/>
            <a:ext cx="4464604" cy="285134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DD2CC9A-6588-4FA3-8F8A-1011EE60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448097"/>
            <a:ext cx="1543050" cy="527403"/>
          </a:xfrm>
          <a:prstGeom prst="rect">
            <a:avLst/>
          </a:prstGeom>
        </p:spPr>
        <p:txBody>
          <a:bodyPr/>
          <a:lstStyle/>
          <a:p>
            <a:fld id="{566CA620-B61D-4D7A-9595-14EB9DAB1C77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22E9494-FF75-4B86-9FF5-4683BBE3D758}"/>
              </a:ext>
            </a:extLst>
          </p:cNvPr>
          <p:cNvSpPr/>
          <p:nvPr/>
        </p:nvSpPr>
        <p:spPr>
          <a:xfrm rot="16200000">
            <a:off x="5786440" y="1508125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開始使用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156EC2CB-B299-4255-B417-74207EB0A361}"/>
              </a:ext>
            </a:extLst>
          </p:cNvPr>
          <p:cNvSpPr/>
          <p:nvPr/>
        </p:nvSpPr>
        <p:spPr>
          <a:xfrm rot="16200000">
            <a:off x="5786441" y="3301030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角色權限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5B798CC-2C87-4CD1-A66C-3291F5097318}"/>
              </a:ext>
            </a:extLst>
          </p:cNvPr>
          <p:cNvSpPr/>
          <p:nvPr/>
        </p:nvSpPr>
        <p:spPr>
          <a:xfrm rot="16200000">
            <a:off x="5786441" y="5093934"/>
            <a:ext cx="1592262" cy="287337"/>
          </a:xfrm>
          <a:prstGeom prst="roundRect">
            <a:avLst>
              <a:gd name="adj" fmla="val 50000"/>
            </a:avLst>
          </a:prstGeom>
          <a:solidFill>
            <a:srgbClr val="008ED2"/>
          </a:solidFill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chemeClr val="bg1"/>
                </a:solidFill>
                <a:latin typeface="+mn-ea"/>
              </a:rPr>
              <a:t>功能說明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84754BD-5971-440C-A60D-7CC05369E975}"/>
              </a:ext>
            </a:extLst>
          </p:cNvPr>
          <p:cNvSpPr/>
          <p:nvPr/>
        </p:nvSpPr>
        <p:spPr>
          <a:xfrm rot="16200000">
            <a:off x="5786439" y="6886837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附錄</a:t>
            </a:r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43098607-F01D-4875-8D07-E1A4E0945B5B}"/>
              </a:ext>
            </a:extLst>
          </p:cNvPr>
          <p:cNvSpPr/>
          <p:nvPr/>
        </p:nvSpPr>
        <p:spPr>
          <a:xfrm>
            <a:off x="1394460" y="1808627"/>
            <a:ext cx="4027932" cy="102723"/>
          </a:xfrm>
          <a:prstGeom prst="roundRect">
            <a:avLst>
              <a:gd name="adj" fmla="val 3372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456E224-9362-2CEC-27D5-FBA698746E3A}"/>
              </a:ext>
            </a:extLst>
          </p:cNvPr>
          <p:cNvSpPr txBox="1"/>
          <p:nvPr/>
        </p:nvSpPr>
        <p:spPr>
          <a:xfrm>
            <a:off x="499499" y="217145"/>
            <a:ext cx="5799699" cy="497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0079B3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4-2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 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設定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Google Drive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4D7868F-5A4A-7C0A-AE9C-443B997BC2E2}"/>
              </a:ext>
            </a:extLst>
          </p:cNvPr>
          <p:cNvGrpSpPr/>
          <p:nvPr/>
        </p:nvGrpSpPr>
        <p:grpSpPr>
          <a:xfrm>
            <a:off x="1089544" y="1683523"/>
            <a:ext cx="263213" cy="246221"/>
            <a:chOff x="822912" y="2426699"/>
            <a:chExt cx="263213" cy="246221"/>
          </a:xfrm>
        </p:grpSpPr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BADFA378-A97F-084F-69AB-456A1765F8E5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4C464A-1C9F-CFB9-A029-BBF108A5A91A}"/>
                </a:ext>
              </a:extLst>
            </p:cNvPr>
            <p:cNvSpPr txBox="1"/>
            <p:nvPr/>
          </p:nvSpPr>
          <p:spPr>
            <a:xfrm>
              <a:off x="822912" y="2426699"/>
              <a:ext cx="263213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1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DB1ABFF4-5AD2-AFA8-C852-050B28414F2B}"/>
              </a:ext>
            </a:extLst>
          </p:cNvPr>
          <p:cNvSpPr/>
          <p:nvPr/>
        </p:nvSpPr>
        <p:spPr>
          <a:xfrm>
            <a:off x="1394460" y="1942619"/>
            <a:ext cx="4027932" cy="210032"/>
          </a:xfrm>
          <a:prstGeom prst="roundRect">
            <a:avLst>
              <a:gd name="adj" fmla="val 3372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19BA925-066E-1BB3-5D9A-0B53197AC3D8}"/>
              </a:ext>
            </a:extLst>
          </p:cNvPr>
          <p:cNvGrpSpPr/>
          <p:nvPr/>
        </p:nvGrpSpPr>
        <p:grpSpPr>
          <a:xfrm>
            <a:off x="1091948" y="1936075"/>
            <a:ext cx="258404" cy="246221"/>
            <a:chOff x="825316" y="2426699"/>
            <a:chExt cx="258404" cy="246221"/>
          </a:xfrm>
        </p:grpSpPr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80F219A2-808B-3034-6DF8-F4616C6C62B0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C60249AE-3E1F-9762-6BC3-2A3A40E8AD33}"/>
                </a:ext>
              </a:extLst>
            </p:cNvPr>
            <p:cNvSpPr txBox="1"/>
            <p:nvPr/>
          </p:nvSpPr>
          <p:spPr>
            <a:xfrm>
              <a:off x="825316" y="2426699"/>
              <a:ext cx="258404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2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788FA5DA-C60B-23DB-39B5-B84A97E51429}"/>
              </a:ext>
            </a:extLst>
          </p:cNvPr>
          <p:cNvSpPr/>
          <p:nvPr/>
        </p:nvSpPr>
        <p:spPr>
          <a:xfrm>
            <a:off x="1394460" y="2189245"/>
            <a:ext cx="4027932" cy="246221"/>
          </a:xfrm>
          <a:prstGeom prst="roundRect">
            <a:avLst>
              <a:gd name="adj" fmla="val 3372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2EF7E01E-755E-6958-92E8-4D9EC258BAA7}"/>
              </a:ext>
            </a:extLst>
          </p:cNvPr>
          <p:cNvGrpSpPr/>
          <p:nvPr/>
        </p:nvGrpSpPr>
        <p:grpSpPr>
          <a:xfrm>
            <a:off x="1091948" y="2189244"/>
            <a:ext cx="258404" cy="246221"/>
            <a:chOff x="825316" y="2426699"/>
            <a:chExt cx="258404" cy="246221"/>
          </a:xfrm>
        </p:grpSpPr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026A6596-39BD-4CC8-5131-6FCCD78F5E86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7DE309DE-5B82-E29E-091D-13731E6A00C9}"/>
                </a:ext>
              </a:extLst>
            </p:cNvPr>
            <p:cNvSpPr txBox="1"/>
            <p:nvPr/>
          </p:nvSpPr>
          <p:spPr>
            <a:xfrm>
              <a:off x="825316" y="2426699"/>
              <a:ext cx="258404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3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B4394ACD-1CA6-A348-8097-DFC71028A736}"/>
              </a:ext>
            </a:extLst>
          </p:cNvPr>
          <p:cNvSpPr/>
          <p:nvPr/>
        </p:nvSpPr>
        <p:spPr>
          <a:xfrm>
            <a:off x="1394460" y="2472059"/>
            <a:ext cx="633182" cy="246221"/>
          </a:xfrm>
          <a:prstGeom prst="roundRect">
            <a:avLst>
              <a:gd name="adj" fmla="val 3372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C89430FD-97AD-6E5B-023D-F2F92513E5CF}"/>
              </a:ext>
            </a:extLst>
          </p:cNvPr>
          <p:cNvGrpSpPr/>
          <p:nvPr/>
        </p:nvGrpSpPr>
        <p:grpSpPr>
          <a:xfrm>
            <a:off x="1091948" y="2472058"/>
            <a:ext cx="258404" cy="246221"/>
            <a:chOff x="825316" y="2426699"/>
            <a:chExt cx="258404" cy="246221"/>
          </a:xfrm>
        </p:grpSpPr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C4239931-FA78-1D70-01AE-E08EAA98A668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794F02C-8BC1-A3C6-C94D-CE2FF4A65137}"/>
                </a:ext>
              </a:extLst>
            </p:cNvPr>
            <p:cNvSpPr txBox="1"/>
            <p:nvPr/>
          </p:nvSpPr>
          <p:spPr>
            <a:xfrm>
              <a:off x="825316" y="2426699"/>
              <a:ext cx="258404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4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CC1C6343-9819-FE68-9963-7A63EF711A72}"/>
              </a:ext>
            </a:extLst>
          </p:cNvPr>
          <p:cNvGrpSpPr/>
          <p:nvPr/>
        </p:nvGrpSpPr>
        <p:grpSpPr>
          <a:xfrm>
            <a:off x="733507" y="3959454"/>
            <a:ext cx="2001073" cy="555345"/>
            <a:chOff x="733507" y="5877823"/>
            <a:chExt cx="2001073" cy="555345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49B7A4B1-8F55-368D-5CD0-082168337AAA}"/>
                </a:ext>
              </a:extLst>
            </p:cNvPr>
            <p:cNvSpPr txBox="1"/>
            <p:nvPr/>
          </p:nvSpPr>
          <p:spPr>
            <a:xfrm>
              <a:off x="972431" y="5877823"/>
              <a:ext cx="1762149" cy="5553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使用說明</a:t>
              </a:r>
              <a:endPara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Google Drive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設定說明。</a:t>
              </a:r>
            </a:p>
          </p:txBody>
        </p: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4275787C-40CE-151C-260D-35F125926010}"/>
                </a:ext>
              </a:extLst>
            </p:cNvPr>
            <p:cNvGrpSpPr/>
            <p:nvPr/>
          </p:nvGrpSpPr>
          <p:grpSpPr>
            <a:xfrm>
              <a:off x="733507" y="5893617"/>
              <a:ext cx="263213" cy="246221"/>
              <a:chOff x="822912" y="2426699"/>
              <a:chExt cx="263213" cy="246221"/>
            </a:xfrm>
          </p:grpSpPr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380003CB-D8FE-F3D9-ADF8-3545080D6278}"/>
                  </a:ext>
                </a:extLst>
              </p:cNvPr>
              <p:cNvSpPr/>
              <p:nvPr/>
            </p:nvSpPr>
            <p:spPr>
              <a:xfrm>
                <a:off x="847201" y="2442492"/>
                <a:ext cx="214635" cy="2146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3D5198B5-C858-A8EB-E6BF-7277B481C64A}"/>
                  </a:ext>
                </a:extLst>
              </p:cNvPr>
              <p:cNvSpPr txBox="1"/>
              <p:nvPr/>
            </p:nvSpPr>
            <p:spPr>
              <a:xfrm>
                <a:off x="822912" y="2426699"/>
                <a:ext cx="263213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TW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rPr>
                  <a:t>1</a:t>
                </a:r>
                <a:endParaRPr lang="zh-TW" altLang="en-US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</p:grp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33763EEE-3F2A-1DF6-A76B-53361D13AEB9}"/>
              </a:ext>
            </a:extLst>
          </p:cNvPr>
          <p:cNvGrpSpPr/>
          <p:nvPr/>
        </p:nvGrpSpPr>
        <p:grpSpPr>
          <a:xfrm>
            <a:off x="733506" y="4565855"/>
            <a:ext cx="2841048" cy="555345"/>
            <a:chOff x="733506" y="5877823"/>
            <a:chExt cx="2841048" cy="555345"/>
          </a:xfrm>
        </p:grpSpPr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D4ED0C78-1CC2-F2B6-D414-AB7AF40D8E8D}"/>
                </a:ext>
              </a:extLst>
            </p:cNvPr>
            <p:cNvSpPr txBox="1"/>
            <p:nvPr/>
          </p:nvSpPr>
          <p:spPr>
            <a:xfrm>
              <a:off x="972431" y="5877823"/>
              <a:ext cx="2602123" cy="5553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目錄名稱</a:t>
              </a:r>
              <a:endPara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設定 </a:t>
              </a:r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Google Drive 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儲存資料夾目錄。</a:t>
              </a:r>
            </a:p>
          </p:txBody>
        </p:sp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92A9E477-899A-E3EE-F4F4-1B1C5B099F43}"/>
                </a:ext>
              </a:extLst>
            </p:cNvPr>
            <p:cNvGrpSpPr/>
            <p:nvPr/>
          </p:nvGrpSpPr>
          <p:grpSpPr>
            <a:xfrm>
              <a:off x="733506" y="5893617"/>
              <a:ext cx="263214" cy="246221"/>
              <a:chOff x="822911" y="2426699"/>
              <a:chExt cx="263214" cy="246221"/>
            </a:xfrm>
          </p:grpSpPr>
          <p:sp>
            <p:nvSpPr>
              <p:cNvPr id="44" name="橢圓 43">
                <a:extLst>
                  <a:ext uri="{FF2B5EF4-FFF2-40B4-BE49-F238E27FC236}">
                    <a16:creationId xmlns:a16="http://schemas.microsoft.com/office/drawing/2014/main" id="{D7854A8B-1079-815B-1751-CB3A5AFDD364}"/>
                  </a:ext>
                </a:extLst>
              </p:cNvPr>
              <p:cNvSpPr/>
              <p:nvPr/>
            </p:nvSpPr>
            <p:spPr>
              <a:xfrm>
                <a:off x="847201" y="2442492"/>
                <a:ext cx="214635" cy="2146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C87624F6-BF3C-617E-019B-BCC97A35293B}"/>
                  </a:ext>
                </a:extLst>
              </p:cNvPr>
              <p:cNvSpPr txBox="1"/>
              <p:nvPr/>
            </p:nvSpPr>
            <p:spPr>
              <a:xfrm>
                <a:off x="822911" y="2426699"/>
                <a:ext cx="263214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TW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rPr>
                  <a:t>2</a:t>
                </a:r>
                <a:endParaRPr lang="zh-TW" altLang="en-US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</p:grp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199E62F6-16E9-08DB-04BA-C1F8F337266B}"/>
              </a:ext>
            </a:extLst>
          </p:cNvPr>
          <p:cNvGrpSpPr/>
          <p:nvPr/>
        </p:nvGrpSpPr>
        <p:grpSpPr>
          <a:xfrm>
            <a:off x="735911" y="5188050"/>
            <a:ext cx="2663916" cy="555345"/>
            <a:chOff x="735911" y="5877823"/>
            <a:chExt cx="2663916" cy="555345"/>
          </a:xfrm>
        </p:grpSpPr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88F5C0C8-0FBC-4AE8-F5DB-97F39DB1516C}"/>
                </a:ext>
              </a:extLst>
            </p:cNvPr>
            <p:cNvSpPr txBox="1"/>
            <p:nvPr/>
          </p:nvSpPr>
          <p:spPr>
            <a:xfrm>
              <a:off x="972431" y="5877823"/>
              <a:ext cx="2427396" cy="5553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Google Drive </a:t>
              </a:r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資料夾</a:t>
              </a:r>
              <a:r>
                <a: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ID</a:t>
              </a:r>
            </a:p>
            <a:p>
              <a:pPr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設定 </a:t>
              </a:r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Google Drive 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儲存資料夾</a:t>
              </a:r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ID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。</a:t>
              </a:r>
            </a:p>
          </p:txBody>
        </p: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672509DB-0BBD-2F06-A6FE-E27054D2F09A}"/>
                </a:ext>
              </a:extLst>
            </p:cNvPr>
            <p:cNvGrpSpPr/>
            <p:nvPr/>
          </p:nvGrpSpPr>
          <p:grpSpPr>
            <a:xfrm>
              <a:off x="735911" y="5893617"/>
              <a:ext cx="258404" cy="246221"/>
              <a:chOff x="825316" y="2426699"/>
              <a:chExt cx="258404" cy="246221"/>
            </a:xfrm>
          </p:grpSpPr>
          <p:sp>
            <p:nvSpPr>
              <p:cNvPr id="54" name="橢圓 53">
                <a:extLst>
                  <a:ext uri="{FF2B5EF4-FFF2-40B4-BE49-F238E27FC236}">
                    <a16:creationId xmlns:a16="http://schemas.microsoft.com/office/drawing/2014/main" id="{606F5FC1-E4E0-F70F-996D-884AA8B711AA}"/>
                  </a:ext>
                </a:extLst>
              </p:cNvPr>
              <p:cNvSpPr/>
              <p:nvPr/>
            </p:nvSpPr>
            <p:spPr>
              <a:xfrm>
                <a:off x="847201" y="2442492"/>
                <a:ext cx="214635" cy="2146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4D3F3589-8752-7913-0F61-E3318836FCF9}"/>
                  </a:ext>
                </a:extLst>
              </p:cNvPr>
              <p:cNvSpPr txBox="1"/>
              <p:nvPr/>
            </p:nvSpPr>
            <p:spPr>
              <a:xfrm>
                <a:off x="825316" y="2426699"/>
                <a:ext cx="258404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TW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rPr>
                  <a:t>3</a:t>
                </a:r>
                <a:endParaRPr lang="zh-TW" altLang="en-US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</p:grp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F764894D-BCE7-F760-E01C-6215F16EBF1E}"/>
              </a:ext>
            </a:extLst>
          </p:cNvPr>
          <p:cNvGrpSpPr/>
          <p:nvPr/>
        </p:nvGrpSpPr>
        <p:grpSpPr>
          <a:xfrm>
            <a:off x="735911" y="5790984"/>
            <a:ext cx="1498404" cy="555345"/>
            <a:chOff x="735911" y="5877823"/>
            <a:chExt cx="1498404" cy="555345"/>
          </a:xfrm>
        </p:grpSpPr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D81FE7CD-025D-4B02-D6C3-789CF7D207A7}"/>
                </a:ext>
              </a:extLst>
            </p:cNvPr>
            <p:cNvSpPr txBox="1"/>
            <p:nvPr/>
          </p:nvSpPr>
          <p:spPr>
            <a:xfrm>
              <a:off x="972431" y="5877823"/>
              <a:ext cx="1261884" cy="5553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裝置是否啟用</a:t>
              </a:r>
              <a:endPara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勾選啟用裝置。</a:t>
              </a:r>
            </a:p>
          </p:txBody>
        </p: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EFF9F72C-2829-4390-7B13-66C104ABB57A}"/>
                </a:ext>
              </a:extLst>
            </p:cNvPr>
            <p:cNvGrpSpPr/>
            <p:nvPr/>
          </p:nvGrpSpPr>
          <p:grpSpPr>
            <a:xfrm>
              <a:off x="735911" y="5893617"/>
              <a:ext cx="258404" cy="246221"/>
              <a:chOff x="825316" y="2426699"/>
              <a:chExt cx="258404" cy="246221"/>
            </a:xfrm>
          </p:grpSpPr>
          <p:sp>
            <p:nvSpPr>
              <p:cNvPr id="60" name="橢圓 59">
                <a:extLst>
                  <a:ext uri="{FF2B5EF4-FFF2-40B4-BE49-F238E27FC236}">
                    <a16:creationId xmlns:a16="http://schemas.microsoft.com/office/drawing/2014/main" id="{ABC700A7-A356-339F-E818-21CBB39C1D3E}"/>
                  </a:ext>
                </a:extLst>
              </p:cNvPr>
              <p:cNvSpPr/>
              <p:nvPr/>
            </p:nvSpPr>
            <p:spPr>
              <a:xfrm>
                <a:off x="847201" y="2442492"/>
                <a:ext cx="214635" cy="2146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F895D18E-6558-25A2-3C51-DDAB71E8B9FF}"/>
                  </a:ext>
                </a:extLst>
              </p:cNvPr>
              <p:cNvSpPr txBox="1"/>
              <p:nvPr/>
            </p:nvSpPr>
            <p:spPr>
              <a:xfrm>
                <a:off x="825316" y="2426699"/>
                <a:ext cx="258404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TW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rPr>
                  <a:t>4</a:t>
                </a:r>
                <a:endParaRPr lang="zh-TW" altLang="en-US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</p:grpSp>
      </p:grp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97D4477D-E591-92D0-050D-6BC156A0EF5E}"/>
              </a:ext>
            </a:extLst>
          </p:cNvPr>
          <p:cNvSpPr txBox="1"/>
          <p:nvPr/>
        </p:nvSpPr>
        <p:spPr>
          <a:xfrm>
            <a:off x="1190844" y="3562808"/>
            <a:ext cx="5662022" cy="3407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Google Drive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DC7BA35-09EE-1640-0462-7886DDE86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978" y="1241855"/>
            <a:ext cx="476779" cy="11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06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圖片 47">
            <a:extLst>
              <a:ext uri="{FF2B5EF4-FFF2-40B4-BE49-F238E27FC236}">
                <a16:creationId xmlns:a16="http://schemas.microsoft.com/office/drawing/2014/main" id="{5D8DD95A-12EC-F8CA-E6AC-AE31D4FB6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066" y="716929"/>
            <a:ext cx="4449783" cy="283853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99A6AAD8-20CB-B0EE-0953-9D09EBED6A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57" t="15961" r="13939" b="74739"/>
          <a:stretch/>
        </p:blipFill>
        <p:spPr>
          <a:xfrm>
            <a:off x="1257300" y="1170469"/>
            <a:ext cx="3758198" cy="264461"/>
          </a:xfrm>
          <a:prstGeom prst="rect">
            <a:avLst/>
          </a:prstGeom>
          <a:ln>
            <a:noFill/>
          </a:ln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DD2CC9A-6588-4FA3-8F8A-1011EE60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448097"/>
            <a:ext cx="1543050" cy="527403"/>
          </a:xfrm>
          <a:prstGeom prst="rect">
            <a:avLst/>
          </a:prstGeom>
        </p:spPr>
        <p:txBody>
          <a:bodyPr/>
          <a:lstStyle/>
          <a:p>
            <a:fld id="{566CA620-B61D-4D7A-9595-14EB9DAB1C77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22E9494-FF75-4B86-9FF5-4683BBE3D758}"/>
              </a:ext>
            </a:extLst>
          </p:cNvPr>
          <p:cNvSpPr/>
          <p:nvPr/>
        </p:nvSpPr>
        <p:spPr>
          <a:xfrm rot="16200000">
            <a:off x="5786440" y="1508125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開始使用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156EC2CB-B299-4255-B417-74207EB0A361}"/>
              </a:ext>
            </a:extLst>
          </p:cNvPr>
          <p:cNvSpPr/>
          <p:nvPr/>
        </p:nvSpPr>
        <p:spPr>
          <a:xfrm rot="16200000">
            <a:off x="5786441" y="3301030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角色權限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5B798CC-2C87-4CD1-A66C-3291F5097318}"/>
              </a:ext>
            </a:extLst>
          </p:cNvPr>
          <p:cNvSpPr/>
          <p:nvPr/>
        </p:nvSpPr>
        <p:spPr>
          <a:xfrm rot="16200000">
            <a:off x="5786441" y="5093934"/>
            <a:ext cx="1592262" cy="287337"/>
          </a:xfrm>
          <a:prstGeom prst="roundRect">
            <a:avLst>
              <a:gd name="adj" fmla="val 50000"/>
            </a:avLst>
          </a:prstGeom>
          <a:solidFill>
            <a:srgbClr val="008ED2"/>
          </a:solidFill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chemeClr val="bg1"/>
                </a:solidFill>
                <a:latin typeface="+mn-ea"/>
              </a:rPr>
              <a:t>功能說明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84754BD-5971-440C-A60D-7CC05369E975}"/>
              </a:ext>
            </a:extLst>
          </p:cNvPr>
          <p:cNvSpPr/>
          <p:nvPr/>
        </p:nvSpPr>
        <p:spPr>
          <a:xfrm rot="16200000">
            <a:off x="5786439" y="6886837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附錄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456E224-9362-2CEC-27D5-FBA698746E3A}"/>
              </a:ext>
            </a:extLst>
          </p:cNvPr>
          <p:cNvSpPr txBox="1"/>
          <p:nvPr/>
        </p:nvSpPr>
        <p:spPr>
          <a:xfrm>
            <a:off x="499499" y="217145"/>
            <a:ext cx="5799699" cy="497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0079B3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5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 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設定完成。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B4394ACD-1CA6-A348-8097-DFC71028A736}"/>
              </a:ext>
            </a:extLst>
          </p:cNvPr>
          <p:cNvSpPr/>
          <p:nvPr/>
        </p:nvSpPr>
        <p:spPr>
          <a:xfrm>
            <a:off x="4019550" y="1526932"/>
            <a:ext cx="431559" cy="156592"/>
          </a:xfrm>
          <a:prstGeom prst="roundRect">
            <a:avLst>
              <a:gd name="adj" fmla="val 3372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C89430FD-97AD-6E5B-023D-F2F92513E5CF}"/>
              </a:ext>
            </a:extLst>
          </p:cNvPr>
          <p:cNvGrpSpPr/>
          <p:nvPr/>
        </p:nvGrpSpPr>
        <p:grpSpPr>
          <a:xfrm>
            <a:off x="4106127" y="1262472"/>
            <a:ext cx="258404" cy="246221"/>
            <a:chOff x="825316" y="2426699"/>
            <a:chExt cx="258404" cy="246221"/>
          </a:xfrm>
        </p:grpSpPr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C4239931-FA78-1D70-01AE-E08EAA98A668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794F02C-8BC1-A3C6-C94D-CE2FF4A65137}"/>
                </a:ext>
              </a:extLst>
            </p:cNvPr>
            <p:cNvSpPr txBox="1"/>
            <p:nvPr/>
          </p:nvSpPr>
          <p:spPr>
            <a:xfrm>
              <a:off x="825316" y="2426699"/>
              <a:ext cx="258404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1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97D4477D-E591-92D0-050D-6BC156A0EF5E}"/>
              </a:ext>
            </a:extLst>
          </p:cNvPr>
          <p:cNvSpPr txBox="1"/>
          <p:nvPr/>
        </p:nvSpPr>
        <p:spPr>
          <a:xfrm>
            <a:off x="1190844" y="3562808"/>
            <a:ext cx="5662022" cy="3407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Synology NAS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6A4BEE2F-DBC1-2ADC-C3F5-041135E5BE7D}"/>
              </a:ext>
            </a:extLst>
          </p:cNvPr>
          <p:cNvSpPr/>
          <p:nvPr/>
        </p:nvSpPr>
        <p:spPr>
          <a:xfrm>
            <a:off x="4475105" y="1526932"/>
            <a:ext cx="431559" cy="156592"/>
          </a:xfrm>
          <a:prstGeom prst="roundRect">
            <a:avLst>
              <a:gd name="adj" fmla="val 3372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57582B06-070E-0CC8-8C39-9A36080FB3A3}"/>
              </a:ext>
            </a:extLst>
          </p:cNvPr>
          <p:cNvGrpSpPr/>
          <p:nvPr/>
        </p:nvGrpSpPr>
        <p:grpSpPr>
          <a:xfrm>
            <a:off x="4561682" y="1262472"/>
            <a:ext cx="258404" cy="246221"/>
            <a:chOff x="825316" y="2426699"/>
            <a:chExt cx="258404" cy="246221"/>
          </a:xfrm>
        </p:grpSpPr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56C19FF7-66E8-7B38-33BA-CB36043F884F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1DB3B26A-8066-8AEC-9CAC-7F12C1B1BD26}"/>
                </a:ext>
              </a:extLst>
            </p:cNvPr>
            <p:cNvSpPr txBox="1"/>
            <p:nvPr/>
          </p:nvSpPr>
          <p:spPr>
            <a:xfrm>
              <a:off x="825316" y="2426699"/>
              <a:ext cx="258404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2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BB4AC4D5-E008-C0E0-F761-96322BA40639}"/>
              </a:ext>
            </a:extLst>
          </p:cNvPr>
          <p:cNvSpPr/>
          <p:nvPr/>
        </p:nvSpPr>
        <p:spPr>
          <a:xfrm>
            <a:off x="4928920" y="1526932"/>
            <a:ext cx="431559" cy="156592"/>
          </a:xfrm>
          <a:prstGeom prst="roundRect">
            <a:avLst>
              <a:gd name="adj" fmla="val 3372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CA94DA84-6099-01F1-7BE2-CF5157376A37}"/>
              </a:ext>
            </a:extLst>
          </p:cNvPr>
          <p:cNvGrpSpPr/>
          <p:nvPr/>
        </p:nvGrpSpPr>
        <p:grpSpPr>
          <a:xfrm>
            <a:off x="5015497" y="1262472"/>
            <a:ext cx="258404" cy="246221"/>
            <a:chOff x="825316" y="2426699"/>
            <a:chExt cx="258404" cy="246221"/>
          </a:xfrm>
        </p:grpSpPr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D2774E03-3B7B-1114-3C9E-4C48632761A0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E234E051-98B3-8083-B875-C30A2EDEA609}"/>
                </a:ext>
              </a:extLst>
            </p:cNvPr>
            <p:cNvSpPr txBox="1"/>
            <p:nvPr/>
          </p:nvSpPr>
          <p:spPr>
            <a:xfrm>
              <a:off x="825316" y="2426699"/>
              <a:ext cx="258404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3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  <p:pic>
        <p:nvPicPr>
          <p:cNvPr id="46" name="圖片 45">
            <a:extLst>
              <a:ext uri="{FF2B5EF4-FFF2-40B4-BE49-F238E27FC236}">
                <a16:creationId xmlns:a16="http://schemas.microsoft.com/office/drawing/2014/main" id="{4B5EB2AF-81EA-2C50-D5E7-105F69589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976" y="4101003"/>
            <a:ext cx="4457873" cy="284369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0" name="圖片 49">
            <a:extLst>
              <a:ext uri="{FF2B5EF4-FFF2-40B4-BE49-F238E27FC236}">
                <a16:creationId xmlns:a16="http://schemas.microsoft.com/office/drawing/2014/main" id="{56D651E5-E472-1537-AAA0-743DD566D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rcRect l="49727" t="41272" r="36346" b="55124"/>
          <a:stretch/>
        </p:blipFill>
        <p:spPr>
          <a:xfrm>
            <a:off x="3399827" y="1888470"/>
            <a:ext cx="619724" cy="102291"/>
          </a:xfrm>
          <a:prstGeom prst="rect">
            <a:avLst/>
          </a:prstGeom>
          <a:ln>
            <a:noFill/>
          </a:ln>
        </p:spPr>
      </p:pic>
      <p:pic>
        <p:nvPicPr>
          <p:cNvPr id="59" name="圖片 58">
            <a:extLst>
              <a:ext uri="{FF2B5EF4-FFF2-40B4-BE49-F238E27FC236}">
                <a16:creationId xmlns:a16="http://schemas.microsoft.com/office/drawing/2014/main" id="{9C569842-44CF-DF56-9ABB-A3BE06499B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rcRect l="46117" t="46553" r="42681" b="49532"/>
          <a:stretch/>
        </p:blipFill>
        <p:spPr>
          <a:xfrm>
            <a:off x="3244850" y="2038350"/>
            <a:ext cx="498475" cy="111125"/>
          </a:xfrm>
          <a:prstGeom prst="rect">
            <a:avLst/>
          </a:prstGeom>
          <a:ln>
            <a:noFill/>
          </a:ln>
        </p:spPr>
      </p:pic>
      <p:pic>
        <p:nvPicPr>
          <p:cNvPr id="62" name="圖片 61">
            <a:extLst>
              <a:ext uri="{FF2B5EF4-FFF2-40B4-BE49-F238E27FC236}">
                <a16:creationId xmlns:a16="http://schemas.microsoft.com/office/drawing/2014/main" id="{7378517E-9BA9-4F89-DA03-96E893D5B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rcRect l="42281" t="51362" r="52474" b="44723"/>
          <a:stretch/>
        </p:blipFill>
        <p:spPr>
          <a:xfrm>
            <a:off x="3074195" y="2174874"/>
            <a:ext cx="233362" cy="111125"/>
          </a:xfrm>
          <a:prstGeom prst="rect">
            <a:avLst/>
          </a:prstGeom>
          <a:ln>
            <a:noFill/>
          </a:ln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FDF2D339-7E7D-F507-5F7E-619FBD4F5B0A}"/>
              </a:ext>
            </a:extLst>
          </p:cNvPr>
          <p:cNvSpPr txBox="1"/>
          <p:nvPr/>
        </p:nvSpPr>
        <p:spPr>
          <a:xfrm>
            <a:off x="1178976" y="6948869"/>
            <a:ext cx="5662022" cy="3407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Google Drive</a:t>
            </a:r>
          </a:p>
        </p:txBody>
      </p: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7085D071-A5A0-4CD1-CC64-4BFEAD8A37A7}"/>
              </a:ext>
            </a:extLst>
          </p:cNvPr>
          <p:cNvSpPr/>
          <p:nvPr/>
        </p:nvSpPr>
        <p:spPr>
          <a:xfrm>
            <a:off x="4019550" y="4917846"/>
            <a:ext cx="431559" cy="156592"/>
          </a:xfrm>
          <a:prstGeom prst="roundRect">
            <a:avLst>
              <a:gd name="adj" fmla="val 3372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C0211E9B-659F-69B1-636E-20DFB8D54EFD}"/>
              </a:ext>
            </a:extLst>
          </p:cNvPr>
          <p:cNvGrpSpPr/>
          <p:nvPr/>
        </p:nvGrpSpPr>
        <p:grpSpPr>
          <a:xfrm>
            <a:off x="4106127" y="4653386"/>
            <a:ext cx="258404" cy="246221"/>
            <a:chOff x="825316" y="2426699"/>
            <a:chExt cx="258404" cy="246221"/>
          </a:xfrm>
        </p:grpSpPr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439FEC42-F6E2-8A87-F732-363602C471A1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C190182-0DF8-8CDD-8A0B-6D6879D04843}"/>
                </a:ext>
              </a:extLst>
            </p:cNvPr>
            <p:cNvSpPr txBox="1"/>
            <p:nvPr/>
          </p:nvSpPr>
          <p:spPr>
            <a:xfrm>
              <a:off x="825316" y="2426699"/>
              <a:ext cx="258404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1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0CBB426C-8B0C-54F4-F2C7-25710CF8971D}"/>
              </a:ext>
            </a:extLst>
          </p:cNvPr>
          <p:cNvSpPr/>
          <p:nvPr/>
        </p:nvSpPr>
        <p:spPr>
          <a:xfrm>
            <a:off x="4475105" y="4917846"/>
            <a:ext cx="431559" cy="156592"/>
          </a:xfrm>
          <a:prstGeom prst="roundRect">
            <a:avLst>
              <a:gd name="adj" fmla="val 3372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D1784BF4-BB2F-8644-BF88-16505D09CA6E}"/>
              </a:ext>
            </a:extLst>
          </p:cNvPr>
          <p:cNvGrpSpPr/>
          <p:nvPr/>
        </p:nvGrpSpPr>
        <p:grpSpPr>
          <a:xfrm>
            <a:off x="4561682" y="4653386"/>
            <a:ext cx="258404" cy="246221"/>
            <a:chOff x="825316" y="2426699"/>
            <a:chExt cx="258404" cy="246221"/>
          </a:xfrm>
        </p:grpSpPr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4D505101-D73C-9480-1306-A26EB9EBE875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BF233354-C90C-1834-B60C-58519E2A977A}"/>
                </a:ext>
              </a:extLst>
            </p:cNvPr>
            <p:cNvSpPr txBox="1"/>
            <p:nvPr/>
          </p:nvSpPr>
          <p:spPr>
            <a:xfrm>
              <a:off x="825316" y="2426699"/>
              <a:ext cx="258404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2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298314EA-0A75-598C-8399-90FFBF446FD9}"/>
              </a:ext>
            </a:extLst>
          </p:cNvPr>
          <p:cNvSpPr/>
          <p:nvPr/>
        </p:nvSpPr>
        <p:spPr>
          <a:xfrm>
            <a:off x="4928920" y="4917846"/>
            <a:ext cx="431559" cy="156592"/>
          </a:xfrm>
          <a:prstGeom prst="roundRect">
            <a:avLst>
              <a:gd name="adj" fmla="val 3372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5C290B29-A19C-24B2-EC24-12B48949DF56}"/>
              </a:ext>
            </a:extLst>
          </p:cNvPr>
          <p:cNvGrpSpPr/>
          <p:nvPr/>
        </p:nvGrpSpPr>
        <p:grpSpPr>
          <a:xfrm>
            <a:off x="5015497" y="4653386"/>
            <a:ext cx="258404" cy="246221"/>
            <a:chOff x="825316" y="2426699"/>
            <a:chExt cx="258404" cy="246221"/>
          </a:xfrm>
        </p:grpSpPr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6A105678-6B62-FA0F-7ACC-4E2C86050819}"/>
                </a:ext>
              </a:extLst>
            </p:cNvPr>
            <p:cNvSpPr/>
            <p:nvPr/>
          </p:nvSpPr>
          <p:spPr>
            <a:xfrm>
              <a:off x="847201" y="2442492"/>
              <a:ext cx="214635" cy="2146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034B30FD-CC3A-66BD-B06D-9A589C054B1B}"/>
                </a:ext>
              </a:extLst>
            </p:cNvPr>
            <p:cNvSpPr txBox="1"/>
            <p:nvPr/>
          </p:nvSpPr>
          <p:spPr>
            <a:xfrm>
              <a:off x="825316" y="2426699"/>
              <a:ext cx="258404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rPr>
                <a:t>3</a:t>
              </a:r>
              <a:endParaRPr lang="zh-TW" altLang="en-US" sz="1000" dirty="0">
                <a:solidFill>
                  <a:schemeClr val="bg1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endParaRPr>
            </a:p>
          </p:txBody>
        </p:sp>
      </p:grpSp>
      <p:pic>
        <p:nvPicPr>
          <p:cNvPr id="79" name="圖片 78">
            <a:extLst>
              <a:ext uri="{FF2B5EF4-FFF2-40B4-BE49-F238E27FC236}">
                <a16:creationId xmlns:a16="http://schemas.microsoft.com/office/drawing/2014/main" id="{85122BAC-6C6D-A806-1061-AAD89DA506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</a:extLst>
          </a:blip>
          <a:srcRect l="40409" t="46033" r="32526" b="49847"/>
          <a:stretch/>
        </p:blipFill>
        <p:spPr>
          <a:xfrm>
            <a:off x="2971800" y="5416551"/>
            <a:ext cx="1206500" cy="117180"/>
          </a:xfrm>
          <a:prstGeom prst="rect">
            <a:avLst/>
          </a:prstGeom>
          <a:ln>
            <a:noFill/>
          </a:ln>
        </p:spPr>
      </p:pic>
      <p:grpSp>
        <p:nvGrpSpPr>
          <p:cNvPr id="80" name="群組 79">
            <a:extLst>
              <a:ext uri="{FF2B5EF4-FFF2-40B4-BE49-F238E27FC236}">
                <a16:creationId xmlns:a16="http://schemas.microsoft.com/office/drawing/2014/main" id="{68392665-D261-13CE-790F-913B4E3276E1}"/>
              </a:ext>
            </a:extLst>
          </p:cNvPr>
          <p:cNvGrpSpPr/>
          <p:nvPr/>
        </p:nvGrpSpPr>
        <p:grpSpPr>
          <a:xfrm>
            <a:off x="733507" y="7476879"/>
            <a:ext cx="2116361" cy="555345"/>
            <a:chOff x="733507" y="5877823"/>
            <a:chExt cx="2116361" cy="555345"/>
          </a:xfrm>
        </p:grpSpPr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2AD9E1AB-78DB-169D-161C-F293C9643F5E}"/>
                </a:ext>
              </a:extLst>
            </p:cNvPr>
            <p:cNvSpPr txBox="1"/>
            <p:nvPr/>
          </p:nvSpPr>
          <p:spPr>
            <a:xfrm>
              <a:off x="972431" y="5877823"/>
              <a:ext cx="1877437" cy="5553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連線測試</a:t>
              </a:r>
              <a:endPara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測試儲存裝置連線狀況。</a:t>
              </a:r>
            </a:p>
          </p:txBody>
        </p:sp>
        <p:grpSp>
          <p:nvGrpSpPr>
            <p:cNvPr id="82" name="群組 81">
              <a:extLst>
                <a:ext uri="{FF2B5EF4-FFF2-40B4-BE49-F238E27FC236}">
                  <a16:creationId xmlns:a16="http://schemas.microsoft.com/office/drawing/2014/main" id="{B1F8A5EF-687B-0CD5-C60E-F3522DBD67F7}"/>
                </a:ext>
              </a:extLst>
            </p:cNvPr>
            <p:cNvGrpSpPr/>
            <p:nvPr/>
          </p:nvGrpSpPr>
          <p:grpSpPr>
            <a:xfrm>
              <a:off x="733507" y="5893617"/>
              <a:ext cx="263213" cy="246221"/>
              <a:chOff x="822912" y="2426699"/>
              <a:chExt cx="263213" cy="246221"/>
            </a:xfrm>
          </p:grpSpPr>
          <p:sp>
            <p:nvSpPr>
              <p:cNvPr id="83" name="橢圓 82">
                <a:extLst>
                  <a:ext uri="{FF2B5EF4-FFF2-40B4-BE49-F238E27FC236}">
                    <a16:creationId xmlns:a16="http://schemas.microsoft.com/office/drawing/2014/main" id="{DC3C1416-47D8-E0CD-893C-F8740D21ED79}"/>
                  </a:ext>
                </a:extLst>
              </p:cNvPr>
              <p:cNvSpPr/>
              <p:nvPr/>
            </p:nvSpPr>
            <p:spPr>
              <a:xfrm>
                <a:off x="847201" y="2442492"/>
                <a:ext cx="214635" cy="2146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AFDF3585-A56D-E229-C600-D4620B04D40A}"/>
                  </a:ext>
                </a:extLst>
              </p:cNvPr>
              <p:cNvSpPr txBox="1"/>
              <p:nvPr/>
            </p:nvSpPr>
            <p:spPr>
              <a:xfrm>
                <a:off x="822912" y="2426699"/>
                <a:ext cx="263213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TW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rPr>
                  <a:t>1</a:t>
                </a:r>
                <a:endParaRPr lang="zh-TW" altLang="en-US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</p:grpSp>
      </p:grp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9A73520B-2E92-9DA3-51C0-790F993E1559}"/>
              </a:ext>
            </a:extLst>
          </p:cNvPr>
          <p:cNvGrpSpPr/>
          <p:nvPr/>
        </p:nvGrpSpPr>
        <p:grpSpPr>
          <a:xfrm>
            <a:off x="733506" y="8083280"/>
            <a:ext cx="2116362" cy="555345"/>
            <a:chOff x="733506" y="5877823"/>
            <a:chExt cx="2116362" cy="555345"/>
          </a:xfrm>
        </p:grpSpPr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D224694C-E587-BDE0-DF8B-A268F84E1A40}"/>
                </a:ext>
              </a:extLst>
            </p:cNvPr>
            <p:cNvSpPr txBox="1"/>
            <p:nvPr/>
          </p:nvSpPr>
          <p:spPr>
            <a:xfrm>
              <a:off x="972431" y="5877823"/>
              <a:ext cx="1877437" cy="5553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裝置修改</a:t>
              </a:r>
              <a:endPara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修改目前儲存裝置設定。</a:t>
              </a:r>
            </a:p>
          </p:txBody>
        </p:sp>
        <p:grpSp>
          <p:nvGrpSpPr>
            <p:cNvPr id="87" name="群組 86">
              <a:extLst>
                <a:ext uri="{FF2B5EF4-FFF2-40B4-BE49-F238E27FC236}">
                  <a16:creationId xmlns:a16="http://schemas.microsoft.com/office/drawing/2014/main" id="{2E9DE7D6-B864-6EE9-FB2B-232C1C48DE59}"/>
                </a:ext>
              </a:extLst>
            </p:cNvPr>
            <p:cNvGrpSpPr/>
            <p:nvPr/>
          </p:nvGrpSpPr>
          <p:grpSpPr>
            <a:xfrm>
              <a:off x="733506" y="5893617"/>
              <a:ext cx="263214" cy="246221"/>
              <a:chOff x="822911" y="2426699"/>
              <a:chExt cx="263214" cy="246221"/>
            </a:xfrm>
          </p:grpSpPr>
          <p:sp>
            <p:nvSpPr>
              <p:cNvPr id="88" name="橢圓 87">
                <a:extLst>
                  <a:ext uri="{FF2B5EF4-FFF2-40B4-BE49-F238E27FC236}">
                    <a16:creationId xmlns:a16="http://schemas.microsoft.com/office/drawing/2014/main" id="{585EFA3A-24F4-B88A-A0CC-24374F295647}"/>
                  </a:ext>
                </a:extLst>
              </p:cNvPr>
              <p:cNvSpPr/>
              <p:nvPr/>
            </p:nvSpPr>
            <p:spPr>
              <a:xfrm>
                <a:off x="847201" y="2442492"/>
                <a:ext cx="214635" cy="2146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F0BA80CF-99A4-4B39-BD0E-1A2B63A1D5F1}"/>
                  </a:ext>
                </a:extLst>
              </p:cNvPr>
              <p:cNvSpPr txBox="1"/>
              <p:nvPr/>
            </p:nvSpPr>
            <p:spPr>
              <a:xfrm>
                <a:off x="822911" y="2426699"/>
                <a:ext cx="263214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TW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rPr>
                  <a:t>2</a:t>
                </a:r>
                <a:endParaRPr lang="zh-TW" altLang="en-US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</p:grpSp>
      </p:grp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0B139AAC-BAFF-F827-BD55-29556CD133C0}"/>
              </a:ext>
            </a:extLst>
          </p:cNvPr>
          <p:cNvGrpSpPr/>
          <p:nvPr/>
        </p:nvGrpSpPr>
        <p:grpSpPr>
          <a:xfrm>
            <a:off x="735911" y="8705475"/>
            <a:ext cx="1498404" cy="555345"/>
            <a:chOff x="735911" y="5877823"/>
            <a:chExt cx="1498404" cy="555345"/>
          </a:xfrm>
        </p:grpSpPr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E742D53F-EAB8-C571-4E32-36BB9DD9F75F}"/>
                </a:ext>
              </a:extLst>
            </p:cNvPr>
            <p:cNvSpPr txBox="1"/>
            <p:nvPr/>
          </p:nvSpPr>
          <p:spPr>
            <a:xfrm>
              <a:off x="972431" y="5877823"/>
              <a:ext cx="1261884" cy="5553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裝置變更</a:t>
              </a:r>
              <a:endPara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變更儲存裝置。</a:t>
              </a:r>
            </a:p>
          </p:txBody>
        </p:sp>
        <p:grpSp>
          <p:nvGrpSpPr>
            <p:cNvPr id="92" name="群組 91">
              <a:extLst>
                <a:ext uri="{FF2B5EF4-FFF2-40B4-BE49-F238E27FC236}">
                  <a16:creationId xmlns:a16="http://schemas.microsoft.com/office/drawing/2014/main" id="{9BA020C5-ADF9-EF8A-DEB6-300148CA0BC5}"/>
                </a:ext>
              </a:extLst>
            </p:cNvPr>
            <p:cNvGrpSpPr/>
            <p:nvPr/>
          </p:nvGrpSpPr>
          <p:grpSpPr>
            <a:xfrm>
              <a:off x="735911" y="5893617"/>
              <a:ext cx="258404" cy="246221"/>
              <a:chOff x="825316" y="2426699"/>
              <a:chExt cx="258404" cy="246221"/>
            </a:xfrm>
          </p:grpSpPr>
          <p:sp>
            <p:nvSpPr>
              <p:cNvPr id="93" name="橢圓 92">
                <a:extLst>
                  <a:ext uri="{FF2B5EF4-FFF2-40B4-BE49-F238E27FC236}">
                    <a16:creationId xmlns:a16="http://schemas.microsoft.com/office/drawing/2014/main" id="{B628AC34-EB55-A70F-94E5-600DD123521F}"/>
                  </a:ext>
                </a:extLst>
              </p:cNvPr>
              <p:cNvSpPr/>
              <p:nvPr/>
            </p:nvSpPr>
            <p:spPr>
              <a:xfrm>
                <a:off x="847201" y="2442492"/>
                <a:ext cx="214635" cy="2146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  <p:sp>
            <p:nvSpPr>
              <p:cNvPr id="94" name="文字方塊 93">
                <a:extLst>
                  <a:ext uri="{FF2B5EF4-FFF2-40B4-BE49-F238E27FC236}">
                    <a16:creationId xmlns:a16="http://schemas.microsoft.com/office/drawing/2014/main" id="{980E5E10-4F93-F80F-2BB6-D64A130C3594}"/>
                  </a:ext>
                </a:extLst>
              </p:cNvPr>
              <p:cNvSpPr txBox="1"/>
              <p:nvPr/>
            </p:nvSpPr>
            <p:spPr>
              <a:xfrm>
                <a:off x="825316" y="2426699"/>
                <a:ext cx="258404" cy="24622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TW" sz="1000" dirty="0">
                    <a:solidFill>
                      <a:schemeClr val="bg1"/>
                    </a:solidFill>
                    <a:latin typeface="思源黑體 Heavy" panose="020B0A00000000000000" pitchFamily="34" charset="-120"/>
                    <a:ea typeface="思源黑體 Heavy" panose="020B0A00000000000000" pitchFamily="34" charset="-120"/>
                  </a:rPr>
                  <a:t>3</a:t>
                </a:r>
                <a:endParaRPr lang="zh-TW" altLang="en-US" sz="1000" dirty="0">
                  <a:solidFill>
                    <a:schemeClr val="bg1"/>
                  </a:solidFill>
                  <a:latin typeface="思源黑體 Heavy" panose="020B0A00000000000000" pitchFamily="34" charset="-120"/>
                  <a:ea typeface="思源黑體 Heavy" panose="020B0A00000000000000" pitchFamily="34" charset="-120"/>
                </a:endParaRPr>
              </a:p>
            </p:txBody>
          </p:sp>
        </p:grpSp>
      </p:grpSp>
      <p:pic>
        <p:nvPicPr>
          <p:cNvPr id="95" name="圖片 94">
            <a:extLst>
              <a:ext uri="{FF2B5EF4-FFF2-40B4-BE49-F238E27FC236}">
                <a16:creationId xmlns:a16="http://schemas.microsoft.com/office/drawing/2014/main" id="{FF074FEC-C40C-1337-9108-3D333F36F28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24828" t="101" r="857" b="91365"/>
          <a:stretch/>
        </p:blipFill>
        <p:spPr>
          <a:xfrm>
            <a:off x="2295525" y="4102101"/>
            <a:ext cx="3317876" cy="243360"/>
          </a:xfrm>
          <a:prstGeom prst="rect">
            <a:avLst/>
          </a:prstGeom>
          <a:ln>
            <a:noFill/>
          </a:ln>
        </p:spPr>
      </p:pic>
      <p:pic>
        <p:nvPicPr>
          <p:cNvPr id="96" name="圖片 95">
            <a:extLst>
              <a:ext uri="{FF2B5EF4-FFF2-40B4-BE49-F238E27FC236}">
                <a16:creationId xmlns:a16="http://schemas.microsoft.com/office/drawing/2014/main" id="{01654489-6202-896E-BFBB-AD5AA4D05E1F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24828" t="101" r="857" b="91365"/>
          <a:stretch/>
        </p:blipFill>
        <p:spPr>
          <a:xfrm>
            <a:off x="2318973" y="721118"/>
            <a:ext cx="3317876" cy="2433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2486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E7E66D1-B79E-4DC3-9FE8-3913FD88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A620-B61D-4D7A-9595-14EB9DAB1C77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FD239E-D36D-4C72-BEE2-410A9AD68B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開始使用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74642AC4-5812-4D94-967C-2F6F5122DB06}"/>
              </a:ext>
            </a:extLst>
          </p:cNvPr>
          <p:cNvSpPr/>
          <p:nvPr/>
        </p:nvSpPr>
        <p:spPr>
          <a:xfrm rot="16200000">
            <a:off x="5786440" y="1508125"/>
            <a:ext cx="1592262" cy="287337"/>
          </a:xfrm>
          <a:prstGeom prst="roundRect">
            <a:avLst>
              <a:gd name="adj" fmla="val 50000"/>
            </a:avLst>
          </a:prstGeom>
          <a:solidFill>
            <a:srgbClr val="008ED2"/>
          </a:solidFill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chemeClr val="bg1"/>
                </a:solidFill>
                <a:latin typeface="+mn-ea"/>
              </a:rPr>
              <a:t>開始使用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F7176337-E013-458B-8853-E4D7FA48C2B9}"/>
              </a:ext>
            </a:extLst>
          </p:cNvPr>
          <p:cNvSpPr/>
          <p:nvPr/>
        </p:nvSpPr>
        <p:spPr>
          <a:xfrm rot="16200000">
            <a:off x="5786441" y="3301030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角色權限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42B4D1D-0736-4D93-943A-A6F00AC78436}"/>
              </a:ext>
            </a:extLst>
          </p:cNvPr>
          <p:cNvSpPr/>
          <p:nvPr/>
        </p:nvSpPr>
        <p:spPr>
          <a:xfrm rot="16200000">
            <a:off x="5786441" y="5093934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功能說明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9359B73-095C-41A0-92E2-295BB3F91716}"/>
              </a:ext>
            </a:extLst>
          </p:cNvPr>
          <p:cNvSpPr/>
          <p:nvPr/>
        </p:nvSpPr>
        <p:spPr>
          <a:xfrm rot="16200000">
            <a:off x="5786439" y="6886837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附錄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57BE125-2C9B-40FE-A238-EBB1FDBF1AD3}"/>
              </a:ext>
            </a:extLst>
          </p:cNvPr>
          <p:cNvSpPr txBox="1"/>
          <p:nvPr/>
        </p:nvSpPr>
        <p:spPr>
          <a:xfrm>
            <a:off x="166717" y="1381028"/>
            <a:ext cx="210346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2000" dirty="0">
                <a:solidFill>
                  <a:srgbClr val="00B681"/>
                </a:solidFill>
                <a:latin typeface="思源黑體 Medium" panose="020B0600000000000000" pitchFamily="34" charset="-120"/>
                <a:ea typeface="思源黑體 Medium" panose="020B0600000000000000" pitchFamily="34" charset="-120"/>
              </a:rPr>
              <a:t>◢</a:t>
            </a:r>
            <a:r>
              <a:rPr lang="en-US" altLang="zh-TW" sz="2000" dirty="0">
                <a:solidFill>
                  <a:srgbClr val="008ED2"/>
                </a:solidFill>
                <a:latin typeface="思源黑體 Medium" panose="020B0600000000000000" pitchFamily="34" charset="-120"/>
                <a:ea typeface="思源黑體 Medium" panose="020B0600000000000000" pitchFamily="34" charset="-120"/>
              </a:rPr>
              <a:t> Line </a:t>
            </a:r>
            <a:r>
              <a:rPr lang="zh-TW" altLang="en-US" sz="2000" dirty="0">
                <a:solidFill>
                  <a:srgbClr val="008ED2"/>
                </a:solidFill>
                <a:latin typeface="思源黑體 Medium" panose="020B0600000000000000" pitchFamily="34" charset="-120"/>
                <a:ea typeface="思源黑體 Medium" panose="020B0600000000000000" pitchFamily="34" charset="-120"/>
              </a:rPr>
              <a:t>帳號登入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0A9DAC6-8CCD-4F9C-A4BB-AC4E1BB6DE0E}"/>
              </a:ext>
            </a:extLst>
          </p:cNvPr>
          <p:cNvSpPr txBox="1"/>
          <p:nvPr/>
        </p:nvSpPr>
        <p:spPr>
          <a:xfrm>
            <a:off x="166717" y="857808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本章說明首次使用本服務的一般程序。</a:t>
            </a:r>
            <a:endParaRPr lang="en-US" altLang="zh-TW" sz="16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35D1CC3D-47E6-4D3D-A65D-47B6FE7F555F}"/>
              </a:ext>
            </a:extLst>
          </p:cNvPr>
          <p:cNvCxnSpPr>
            <a:cxnSpLocks/>
          </p:cNvCxnSpPr>
          <p:nvPr/>
        </p:nvCxnSpPr>
        <p:spPr>
          <a:xfrm>
            <a:off x="2270178" y="1657283"/>
            <a:ext cx="4029022" cy="0"/>
          </a:xfrm>
          <a:prstGeom prst="line">
            <a:avLst/>
          </a:prstGeom>
          <a:ln w="19050">
            <a:solidFill>
              <a:srgbClr val="4DB0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88CC109-EBE0-41EB-ACAB-D8FCEAFE23EF}"/>
              </a:ext>
            </a:extLst>
          </p:cNvPr>
          <p:cNvSpPr txBox="1"/>
          <p:nvPr/>
        </p:nvSpPr>
        <p:spPr>
          <a:xfrm>
            <a:off x="499500" y="1781138"/>
            <a:ext cx="5799699" cy="8392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0079B3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1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 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首次使用需先加“</a:t>
            </a:r>
            <a:r>
              <a:rPr lang="en-US" altLang="zh-TW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BESt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-Bot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”為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好友。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好友連結：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https://page.line.me/252bfsmj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或 掃描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QR Code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A7263259-7084-49F2-87BA-4226F2C131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7" t="5577" r="5163" b="5163"/>
          <a:stretch/>
        </p:blipFill>
        <p:spPr>
          <a:xfrm>
            <a:off x="889000" y="2744196"/>
            <a:ext cx="1768475" cy="17684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23" name="群組 22">
            <a:extLst>
              <a:ext uri="{FF2B5EF4-FFF2-40B4-BE49-F238E27FC236}">
                <a16:creationId xmlns:a16="http://schemas.microsoft.com/office/drawing/2014/main" id="{61276FBF-11AF-4EEF-BA7A-4EE72E0CB3E3}"/>
              </a:ext>
            </a:extLst>
          </p:cNvPr>
          <p:cNvGrpSpPr/>
          <p:nvPr/>
        </p:nvGrpSpPr>
        <p:grpSpPr>
          <a:xfrm>
            <a:off x="889000" y="5477250"/>
            <a:ext cx="1943100" cy="4102588"/>
            <a:chOff x="-2447480" y="0"/>
            <a:chExt cx="4691757" cy="9906000"/>
          </a:xfrm>
        </p:grpSpPr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3F45A453-D62B-42D5-999B-9B78A4DC45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026"/>
            <a:stretch/>
          </p:blipFill>
          <p:spPr>
            <a:xfrm>
              <a:off x="-2447479" y="0"/>
              <a:ext cx="4691755" cy="889000"/>
            </a:xfrm>
            <a:prstGeom prst="rect">
              <a:avLst/>
            </a:prstGeom>
          </p:spPr>
        </p:pic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1A2019C9-65D3-46F2-BC6D-82C330CE0B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75"/>
            <a:stretch/>
          </p:blipFill>
          <p:spPr>
            <a:xfrm>
              <a:off x="-2447478" y="889000"/>
              <a:ext cx="4691755" cy="9017000"/>
            </a:xfrm>
            <a:prstGeom prst="rect">
              <a:avLst/>
            </a:prstGeom>
          </p:spPr>
        </p:pic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65E803B7-8062-4CBA-82C7-1F58D09BA5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026"/>
            <a:stretch/>
          </p:blipFill>
          <p:spPr>
            <a:xfrm>
              <a:off x="-2447480" y="7531100"/>
              <a:ext cx="4691755" cy="2374900"/>
            </a:xfrm>
            <a:prstGeom prst="rect">
              <a:avLst/>
            </a:prstGeom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20CC9899-0231-4F28-BB07-B3A8EE31CF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333" b="23847"/>
            <a:stretch/>
          </p:blipFill>
          <p:spPr>
            <a:xfrm>
              <a:off x="-2447479" y="995045"/>
              <a:ext cx="4691755" cy="2755900"/>
            </a:xfrm>
            <a:prstGeom prst="rect">
              <a:avLst/>
            </a:prstGeom>
          </p:spPr>
        </p:pic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B5C376A-9201-4178-BEFC-DF3F3218D96A}"/>
              </a:ext>
            </a:extLst>
          </p:cNvPr>
          <p:cNvSpPr txBox="1"/>
          <p:nvPr/>
        </p:nvSpPr>
        <p:spPr>
          <a:xfrm>
            <a:off x="499499" y="4512671"/>
            <a:ext cx="5799699" cy="8392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0079B3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2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 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點擊對話中的連結進入登入頁面，或點擊下方選單中的“管理系統”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進入。網站連結：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hlinkClick r:id="rId6" action="ppaction://hlinkpres?slideindex=1&amp;slidetitle="/>
              </a:rPr>
              <a:t>https://bes-frontend.jp.ngrok.io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57B8FA84-2635-4E27-AA7A-088F5F22012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98"/>
          <a:stretch/>
        </p:blipFill>
        <p:spPr>
          <a:xfrm>
            <a:off x="3124200" y="7826637"/>
            <a:ext cx="2844799" cy="14176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AD1DD957-A518-46FD-881C-39C6F53B2D5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5" t="51793" r="27601" b="32134"/>
          <a:stretch/>
        </p:blipFill>
        <p:spPr>
          <a:xfrm>
            <a:off x="3124199" y="5585252"/>
            <a:ext cx="2844800" cy="159226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AAA39194-3554-43D2-B1BB-3167AA0B52D9}"/>
              </a:ext>
            </a:extLst>
          </p:cNvPr>
          <p:cNvSpPr/>
          <p:nvPr/>
        </p:nvSpPr>
        <p:spPr>
          <a:xfrm>
            <a:off x="1104900" y="6032500"/>
            <a:ext cx="1270000" cy="698500"/>
          </a:xfrm>
          <a:prstGeom prst="roundRect">
            <a:avLst>
              <a:gd name="adj" fmla="val 790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AC1895D3-A04E-4315-A557-DEB80EB2FEEF}"/>
              </a:ext>
            </a:extLst>
          </p:cNvPr>
          <p:cNvSpPr/>
          <p:nvPr/>
        </p:nvSpPr>
        <p:spPr>
          <a:xfrm>
            <a:off x="962078" y="8661400"/>
            <a:ext cx="523822" cy="562072"/>
          </a:xfrm>
          <a:prstGeom prst="roundRect">
            <a:avLst>
              <a:gd name="adj" fmla="val 790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接點: 肘形 34">
            <a:extLst>
              <a:ext uri="{FF2B5EF4-FFF2-40B4-BE49-F238E27FC236}">
                <a16:creationId xmlns:a16="http://schemas.microsoft.com/office/drawing/2014/main" id="{1F189D6E-BCDA-4B11-A421-D6F2CC7CAAEC}"/>
              </a:ext>
            </a:extLst>
          </p:cNvPr>
          <p:cNvCxnSpPr>
            <a:stCxn id="33" idx="3"/>
            <a:endCxn id="30" idx="1"/>
          </p:cNvCxnSpPr>
          <p:nvPr/>
        </p:nvCxnSpPr>
        <p:spPr>
          <a:xfrm flipV="1">
            <a:off x="1485900" y="8535470"/>
            <a:ext cx="1638300" cy="406966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4FABEB82-43B1-436A-B573-8F687351B987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 flipV="1">
            <a:off x="2374900" y="6381384"/>
            <a:ext cx="749299" cy="36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59891DF1-C027-471B-A292-9A699BED2B1E}"/>
              </a:ext>
            </a:extLst>
          </p:cNvPr>
          <p:cNvSpPr/>
          <p:nvPr/>
        </p:nvSpPr>
        <p:spPr>
          <a:xfrm>
            <a:off x="3162300" y="5845431"/>
            <a:ext cx="2730500" cy="491869"/>
          </a:xfrm>
          <a:prstGeom prst="roundRect">
            <a:avLst>
              <a:gd name="adj" fmla="val 790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E3162230-F723-41B0-87BA-78D291C43EFF}"/>
              </a:ext>
            </a:extLst>
          </p:cNvPr>
          <p:cNvSpPr/>
          <p:nvPr/>
        </p:nvSpPr>
        <p:spPr>
          <a:xfrm>
            <a:off x="3327400" y="7915531"/>
            <a:ext cx="609600" cy="809369"/>
          </a:xfrm>
          <a:prstGeom prst="roundRect">
            <a:avLst>
              <a:gd name="adj" fmla="val 790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87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DD2CC9A-6588-4FA3-8F8A-1011EE60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448097"/>
            <a:ext cx="1543050" cy="527403"/>
          </a:xfrm>
          <a:prstGeom prst="rect">
            <a:avLst/>
          </a:prstGeom>
        </p:spPr>
        <p:txBody>
          <a:bodyPr/>
          <a:lstStyle/>
          <a:p>
            <a:fld id="{566CA620-B61D-4D7A-9595-14EB9DAB1C77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22E9494-FF75-4B86-9FF5-4683BBE3D758}"/>
              </a:ext>
            </a:extLst>
          </p:cNvPr>
          <p:cNvSpPr/>
          <p:nvPr/>
        </p:nvSpPr>
        <p:spPr>
          <a:xfrm rot="16200000">
            <a:off x="5786440" y="1508125"/>
            <a:ext cx="1592262" cy="287337"/>
          </a:xfrm>
          <a:prstGeom prst="roundRect">
            <a:avLst>
              <a:gd name="adj" fmla="val 50000"/>
            </a:avLst>
          </a:prstGeom>
          <a:solidFill>
            <a:srgbClr val="008ED2"/>
          </a:solidFill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chemeClr val="bg1"/>
                </a:solidFill>
                <a:latin typeface="+mn-ea"/>
              </a:rPr>
              <a:t>開始使用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156EC2CB-B299-4255-B417-74207EB0A361}"/>
              </a:ext>
            </a:extLst>
          </p:cNvPr>
          <p:cNvSpPr/>
          <p:nvPr/>
        </p:nvSpPr>
        <p:spPr>
          <a:xfrm rot="16200000">
            <a:off x="5786441" y="3301030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角色權限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5B798CC-2C87-4CD1-A66C-3291F5097318}"/>
              </a:ext>
            </a:extLst>
          </p:cNvPr>
          <p:cNvSpPr/>
          <p:nvPr/>
        </p:nvSpPr>
        <p:spPr>
          <a:xfrm rot="16200000">
            <a:off x="5786441" y="5093934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功能說明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84754BD-5971-440C-A60D-7CC05369E975}"/>
              </a:ext>
            </a:extLst>
          </p:cNvPr>
          <p:cNvSpPr/>
          <p:nvPr/>
        </p:nvSpPr>
        <p:spPr>
          <a:xfrm rot="16200000">
            <a:off x="5786439" y="6886837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附錄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FA68D78-DFA6-4426-9CEC-7EED819E3D16}"/>
              </a:ext>
            </a:extLst>
          </p:cNvPr>
          <p:cNvSpPr txBox="1"/>
          <p:nvPr/>
        </p:nvSpPr>
        <p:spPr>
          <a:xfrm>
            <a:off x="499500" y="117438"/>
            <a:ext cx="5799699" cy="4998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0079B3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3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 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點擊“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登入”，首次登入需同意隱私權政策與實名認証。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1DF0F5D2-FDF2-40C1-BF0F-F2131D7D1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79" y="617256"/>
            <a:ext cx="4466043" cy="251214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8CA774F1-6F85-4F3B-8EA2-8443F9FB8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79" y="3776601"/>
            <a:ext cx="4466043" cy="25121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4576D83D-0C21-491F-9955-89F707B3CE5E}"/>
              </a:ext>
            </a:extLst>
          </p:cNvPr>
          <p:cNvSpPr/>
          <p:nvPr/>
        </p:nvSpPr>
        <p:spPr>
          <a:xfrm>
            <a:off x="2481987" y="1739513"/>
            <a:ext cx="1894023" cy="267634"/>
          </a:xfrm>
          <a:prstGeom prst="roundRect">
            <a:avLst>
              <a:gd name="adj" fmla="val 790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7C8AFEB-C740-4AFC-8F3D-A9DF29729FF6}"/>
              </a:ext>
            </a:extLst>
          </p:cNvPr>
          <p:cNvSpPr/>
          <p:nvPr/>
        </p:nvSpPr>
        <p:spPr>
          <a:xfrm>
            <a:off x="2514600" y="5158579"/>
            <a:ext cx="1819276" cy="267634"/>
          </a:xfrm>
          <a:prstGeom prst="roundRect">
            <a:avLst>
              <a:gd name="adj" fmla="val 790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0708C142-B1EA-4BDC-AF65-E2613DF5F9ED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>
            <a:off x="3429001" y="3129405"/>
            <a:ext cx="0" cy="6471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圖片 31">
            <a:extLst>
              <a:ext uri="{FF2B5EF4-FFF2-40B4-BE49-F238E27FC236}">
                <a16:creationId xmlns:a16="http://schemas.microsoft.com/office/drawing/2014/main" id="{68721122-5DE8-4F72-9AEE-5C4B8CDBE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78" y="6935947"/>
            <a:ext cx="4466043" cy="25121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77161D38-9DED-4F0A-A69F-F537A12C0B90}"/>
              </a:ext>
            </a:extLst>
          </p:cNvPr>
          <p:cNvSpPr/>
          <p:nvPr/>
        </p:nvSpPr>
        <p:spPr>
          <a:xfrm>
            <a:off x="4255911" y="8376355"/>
            <a:ext cx="486988" cy="217117"/>
          </a:xfrm>
          <a:prstGeom prst="roundRect">
            <a:avLst>
              <a:gd name="adj" fmla="val 790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705C577E-CCCB-4A5F-AC29-32DFB8273017}"/>
              </a:ext>
            </a:extLst>
          </p:cNvPr>
          <p:cNvCxnSpPr>
            <a:cxnSpLocks/>
            <a:stCxn id="20" idx="2"/>
            <a:endCxn id="32" idx="0"/>
          </p:cNvCxnSpPr>
          <p:nvPr/>
        </p:nvCxnSpPr>
        <p:spPr>
          <a:xfrm flipH="1">
            <a:off x="3429000" y="6288751"/>
            <a:ext cx="1" cy="6471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38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3D3ACEAB-FFFF-42F0-B9F4-3BFA08D8D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978" y="6935944"/>
            <a:ext cx="4466044" cy="25121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75EB514-5AC7-482A-81B5-ADBA0FC98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980" y="3776600"/>
            <a:ext cx="4466041" cy="251214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481FFD0-3A38-4B1B-BDF5-D32B8DB023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78" y="617255"/>
            <a:ext cx="4466043" cy="251214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DD2CC9A-6588-4FA3-8F8A-1011EE60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448097"/>
            <a:ext cx="1543050" cy="527403"/>
          </a:xfrm>
          <a:prstGeom prst="rect">
            <a:avLst/>
          </a:prstGeom>
        </p:spPr>
        <p:txBody>
          <a:bodyPr/>
          <a:lstStyle/>
          <a:p>
            <a:fld id="{566CA620-B61D-4D7A-9595-14EB9DAB1C77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22E9494-FF75-4B86-9FF5-4683BBE3D758}"/>
              </a:ext>
            </a:extLst>
          </p:cNvPr>
          <p:cNvSpPr/>
          <p:nvPr/>
        </p:nvSpPr>
        <p:spPr>
          <a:xfrm rot="16200000">
            <a:off x="5786440" y="1508125"/>
            <a:ext cx="1592262" cy="287337"/>
          </a:xfrm>
          <a:prstGeom prst="roundRect">
            <a:avLst>
              <a:gd name="adj" fmla="val 50000"/>
            </a:avLst>
          </a:prstGeom>
          <a:solidFill>
            <a:srgbClr val="008ED2"/>
          </a:solidFill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chemeClr val="bg1"/>
                </a:solidFill>
                <a:latin typeface="+mn-ea"/>
              </a:rPr>
              <a:t>開始使用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156EC2CB-B299-4255-B417-74207EB0A361}"/>
              </a:ext>
            </a:extLst>
          </p:cNvPr>
          <p:cNvSpPr/>
          <p:nvPr/>
        </p:nvSpPr>
        <p:spPr>
          <a:xfrm rot="16200000">
            <a:off x="5786441" y="3301030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角色權限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5B798CC-2C87-4CD1-A66C-3291F5097318}"/>
              </a:ext>
            </a:extLst>
          </p:cNvPr>
          <p:cNvSpPr/>
          <p:nvPr/>
        </p:nvSpPr>
        <p:spPr>
          <a:xfrm rot="16200000">
            <a:off x="5786441" y="5093934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功能說明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84754BD-5971-440C-A60D-7CC05369E975}"/>
              </a:ext>
            </a:extLst>
          </p:cNvPr>
          <p:cNvSpPr/>
          <p:nvPr/>
        </p:nvSpPr>
        <p:spPr>
          <a:xfrm rot="16200000">
            <a:off x="5786439" y="6886837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附錄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FA68D78-DFA6-4426-9CEC-7EED819E3D16}"/>
              </a:ext>
            </a:extLst>
          </p:cNvPr>
          <p:cNvSpPr txBox="1"/>
          <p:nvPr/>
        </p:nvSpPr>
        <p:spPr>
          <a:xfrm>
            <a:off x="499500" y="117438"/>
            <a:ext cx="5799699" cy="4998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0079B3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4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 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輸入“姓名”、“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E-mail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”以及選取所屬公司。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4576D83D-0C21-491F-9955-89F707B3CE5E}"/>
              </a:ext>
            </a:extLst>
          </p:cNvPr>
          <p:cNvSpPr/>
          <p:nvPr/>
        </p:nvSpPr>
        <p:spPr>
          <a:xfrm>
            <a:off x="2177187" y="1384511"/>
            <a:ext cx="2485123" cy="673152"/>
          </a:xfrm>
          <a:prstGeom prst="roundRect">
            <a:avLst>
              <a:gd name="adj" fmla="val 790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7C8AFEB-C740-4AFC-8F3D-A9DF29729FF6}"/>
              </a:ext>
            </a:extLst>
          </p:cNvPr>
          <p:cNvSpPr/>
          <p:nvPr/>
        </p:nvSpPr>
        <p:spPr>
          <a:xfrm>
            <a:off x="2177187" y="3883378"/>
            <a:ext cx="2485113" cy="1659466"/>
          </a:xfrm>
          <a:prstGeom prst="roundRect">
            <a:avLst>
              <a:gd name="adj" fmla="val 5859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0708C142-B1EA-4BDC-AF65-E2613DF5F9ED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3429000" y="3129404"/>
            <a:ext cx="1" cy="6471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77161D38-9DED-4F0A-A69F-F537A12C0B90}"/>
              </a:ext>
            </a:extLst>
          </p:cNvPr>
          <p:cNvSpPr/>
          <p:nvPr/>
        </p:nvSpPr>
        <p:spPr>
          <a:xfrm>
            <a:off x="3419743" y="8737495"/>
            <a:ext cx="486988" cy="217117"/>
          </a:xfrm>
          <a:prstGeom prst="roundRect">
            <a:avLst>
              <a:gd name="adj" fmla="val 790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705C577E-CCCB-4A5F-AC29-32DFB827301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3429000" y="6288748"/>
            <a:ext cx="1" cy="6471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97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圖片 24">
            <a:extLst>
              <a:ext uri="{FF2B5EF4-FFF2-40B4-BE49-F238E27FC236}">
                <a16:creationId xmlns:a16="http://schemas.microsoft.com/office/drawing/2014/main" id="{2FC828EA-9B29-4E3B-9C63-AE2BDC9D99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963"/>
          <a:stretch/>
        </p:blipFill>
        <p:spPr>
          <a:xfrm>
            <a:off x="1130314" y="3770511"/>
            <a:ext cx="4597360" cy="177480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E84F667-5867-45F6-B4CF-9C49543E9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978" y="617251"/>
            <a:ext cx="4466044" cy="25121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DD2CC9A-6588-4FA3-8F8A-1011EE60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448097"/>
            <a:ext cx="1543050" cy="527403"/>
          </a:xfrm>
          <a:prstGeom prst="rect">
            <a:avLst/>
          </a:prstGeom>
        </p:spPr>
        <p:txBody>
          <a:bodyPr/>
          <a:lstStyle/>
          <a:p>
            <a:fld id="{566CA620-B61D-4D7A-9595-14EB9DAB1C77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22E9494-FF75-4B86-9FF5-4683BBE3D758}"/>
              </a:ext>
            </a:extLst>
          </p:cNvPr>
          <p:cNvSpPr/>
          <p:nvPr/>
        </p:nvSpPr>
        <p:spPr>
          <a:xfrm rot="16200000">
            <a:off x="5786440" y="1508125"/>
            <a:ext cx="1592262" cy="287337"/>
          </a:xfrm>
          <a:prstGeom prst="roundRect">
            <a:avLst>
              <a:gd name="adj" fmla="val 50000"/>
            </a:avLst>
          </a:prstGeom>
          <a:solidFill>
            <a:srgbClr val="008ED2"/>
          </a:solidFill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chemeClr val="bg1"/>
                </a:solidFill>
                <a:latin typeface="+mn-ea"/>
              </a:rPr>
              <a:t>開始使用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156EC2CB-B299-4255-B417-74207EB0A361}"/>
              </a:ext>
            </a:extLst>
          </p:cNvPr>
          <p:cNvSpPr/>
          <p:nvPr/>
        </p:nvSpPr>
        <p:spPr>
          <a:xfrm rot="16200000">
            <a:off x="5786441" y="3301030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角色權限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5B798CC-2C87-4CD1-A66C-3291F5097318}"/>
              </a:ext>
            </a:extLst>
          </p:cNvPr>
          <p:cNvSpPr/>
          <p:nvPr/>
        </p:nvSpPr>
        <p:spPr>
          <a:xfrm rot="16200000">
            <a:off x="5786441" y="5093934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功能說明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84754BD-5971-440C-A60D-7CC05369E975}"/>
              </a:ext>
            </a:extLst>
          </p:cNvPr>
          <p:cNvSpPr/>
          <p:nvPr/>
        </p:nvSpPr>
        <p:spPr>
          <a:xfrm rot="16200000">
            <a:off x="5786439" y="6886837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附錄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FA68D78-DFA6-4426-9CEC-7EED819E3D16}"/>
              </a:ext>
            </a:extLst>
          </p:cNvPr>
          <p:cNvSpPr txBox="1"/>
          <p:nvPr/>
        </p:nvSpPr>
        <p:spPr>
          <a:xfrm>
            <a:off x="499500" y="117438"/>
            <a:ext cx="5799699" cy="4998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0079B3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5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 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請至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Email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信箱中收取驗証碼，並返回驗証頁面輸入。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4576D83D-0C21-491F-9955-89F707B3CE5E}"/>
              </a:ext>
            </a:extLst>
          </p:cNvPr>
          <p:cNvSpPr/>
          <p:nvPr/>
        </p:nvSpPr>
        <p:spPr>
          <a:xfrm>
            <a:off x="3429000" y="1690689"/>
            <a:ext cx="1017270" cy="149541"/>
          </a:xfrm>
          <a:prstGeom prst="roundRect">
            <a:avLst>
              <a:gd name="adj" fmla="val 790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7C8AFEB-C740-4AFC-8F3D-A9DF29729FF6}"/>
              </a:ext>
            </a:extLst>
          </p:cNvPr>
          <p:cNvSpPr/>
          <p:nvPr/>
        </p:nvSpPr>
        <p:spPr>
          <a:xfrm>
            <a:off x="3117850" y="5181600"/>
            <a:ext cx="590550" cy="224789"/>
          </a:xfrm>
          <a:prstGeom prst="roundRect">
            <a:avLst>
              <a:gd name="adj" fmla="val 790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0708C142-B1EA-4BDC-AF65-E2613DF5F9E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flipH="1">
            <a:off x="3428994" y="3129401"/>
            <a:ext cx="6" cy="6411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705C577E-CCCB-4A5F-AC29-32DFB8273017}"/>
              </a:ext>
            </a:extLst>
          </p:cNvPr>
          <p:cNvCxnSpPr>
            <a:cxnSpLocks/>
            <a:stCxn id="25" idx="2"/>
            <a:endCxn id="20" idx="0"/>
          </p:cNvCxnSpPr>
          <p:nvPr/>
        </p:nvCxnSpPr>
        <p:spPr>
          <a:xfrm>
            <a:off x="3428994" y="5545320"/>
            <a:ext cx="6" cy="6549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C05E1C4C-5EE5-4A15-9923-641AB55E2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978" y="6200302"/>
            <a:ext cx="4466044" cy="25121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5FC9CB54-F64B-412C-B906-9FB682FE7940}"/>
              </a:ext>
            </a:extLst>
          </p:cNvPr>
          <p:cNvSpPr txBox="1"/>
          <p:nvPr/>
        </p:nvSpPr>
        <p:spPr>
          <a:xfrm>
            <a:off x="2725739" y="7571253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EA3E657-BF2B-4520-A56A-8685B3DE80F6}"/>
              </a:ext>
            </a:extLst>
          </p:cNvPr>
          <p:cNvSpPr txBox="1"/>
          <p:nvPr/>
        </p:nvSpPr>
        <p:spPr>
          <a:xfrm>
            <a:off x="2953903" y="7571253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3ACEA2B-0F7F-4901-8E03-3485EFDC1CCC}"/>
              </a:ext>
            </a:extLst>
          </p:cNvPr>
          <p:cNvSpPr txBox="1"/>
          <p:nvPr/>
        </p:nvSpPr>
        <p:spPr>
          <a:xfrm>
            <a:off x="3182067" y="7571252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7C69C43-4D56-439E-8E68-1D46D2CE79E0}"/>
              </a:ext>
            </a:extLst>
          </p:cNvPr>
          <p:cNvSpPr txBox="1"/>
          <p:nvPr/>
        </p:nvSpPr>
        <p:spPr>
          <a:xfrm>
            <a:off x="3414676" y="7571252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B3A0899-FB3A-4C24-A7CB-BEE4253A1528}"/>
              </a:ext>
            </a:extLst>
          </p:cNvPr>
          <p:cNvSpPr txBox="1"/>
          <p:nvPr/>
        </p:nvSpPr>
        <p:spPr>
          <a:xfrm>
            <a:off x="3633631" y="7571252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E6BC59A-CF5E-4134-BE1B-722FF7424429}"/>
              </a:ext>
            </a:extLst>
          </p:cNvPr>
          <p:cNvSpPr txBox="1"/>
          <p:nvPr/>
        </p:nvSpPr>
        <p:spPr>
          <a:xfrm>
            <a:off x="3861795" y="7571252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44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55F0C8F7-8827-447B-85AD-237BDE23A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978" y="956642"/>
            <a:ext cx="4466044" cy="25121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DD2CC9A-6588-4FA3-8F8A-1011EE60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448097"/>
            <a:ext cx="1543050" cy="527403"/>
          </a:xfrm>
          <a:prstGeom prst="rect">
            <a:avLst/>
          </a:prstGeom>
        </p:spPr>
        <p:txBody>
          <a:bodyPr/>
          <a:lstStyle/>
          <a:p>
            <a:fld id="{566CA620-B61D-4D7A-9595-14EB9DAB1C77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22E9494-FF75-4B86-9FF5-4683BBE3D758}"/>
              </a:ext>
            </a:extLst>
          </p:cNvPr>
          <p:cNvSpPr/>
          <p:nvPr/>
        </p:nvSpPr>
        <p:spPr>
          <a:xfrm rot="16200000">
            <a:off x="5786440" y="1508125"/>
            <a:ext cx="1592262" cy="287337"/>
          </a:xfrm>
          <a:prstGeom prst="roundRect">
            <a:avLst>
              <a:gd name="adj" fmla="val 50000"/>
            </a:avLst>
          </a:prstGeom>
          <a:solidFill>
            <a:srgbClr val="008ED2"/>
          </a:solidFill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chemeClr val="bg1"/>
                </a:solidFill>
                <a:latin typeface="+mn-ea"/>
              </a:rPr>
              <a:t>開始使用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156EC2CB-B299-4255-B417-74207EB0A361}"/>
              </a:ext>
            </a:extLst>
          </p:cNvPr>
          <p:cNvSpPr/>
          <p:nvPr/>
        </p:nvSpPr>
        <p:spPr>
          <a:xfrm rot="16200000">
            <a:off x="5786441" y="3301030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角色權限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5B798CC-2C87-4CD1-A66C-3291F5097318}"/>
              </a:ext>
            </a:extLst>
          </p:cNvPr>
          <p:cNvSpPr/>
          <p:nvPr/>
        </p:nvSpPr>
        <p:spPr>
          <a:xfrm rot="16200000">
            <a:off x="5786441" y="5093934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功能說明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84754BD-5971-440C-A60D-7CC05369E975}"/>
              </a:ext>
            </a:extLst>
          </p:cNvPr>
          <p:cNvSpPr/>
          <p:nvPr/>
        </p:nvSpPr>
        <p:spPr>
          <a:xfrm rot="16200000">
            <a:off x="5786439" y="6886837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附錄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FA68D78-DFA6-4426-9CEC-7EED819E3D16}"/>
              </a:ext>
            </a:extLst>
          </p:cNvPr>
          <p:cNvSpPr txBox="1"/>
          <p:nvPr/>
        </p:nvSpPr>
        <p:spPr>
          <a:xfrm>
            <a:off x="499500" y="117438"/>
            <a:ext cx="5799699" cy="8392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0079B3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6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 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驗証碼有效時間為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分鐘，如超過時限仍未輸入，點擊“重發認証信”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取得新的驗証碼。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4576D83D-0C21-491F-9955-89F707B3CE5E}"/>
              </a:ext>
            </a:extLst>
          </p:cNvPr>
          <p:cNvSpPr/>
          <p:nvPr/>
        </p:nvSpPr>
        <p:spPr>
          <a:xfrm>
            <a:off x="3399349" y="2622694"/>
            <a:ext cx="664651" cy="222106"/>
          </a:xfrm>
          <a:prstGeom prst="roundRect">
            <a:avLst>
              <a:gd name="adj" fmla="val 790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705C577E-CCCB-4A5F-AC29-32DFB8273017}"/>
              </a:ext>
            </a:extLst>
          </p:cNvPr>
          <p:cNvCxnSpPr>
            <a:cxnSpLocks/>
          </p:cNvCxnSpPr>
          <p:nvPr/>
        </p:nvCxnSpPr>
        <p:spPr>
          <a:xfrm>
            <a:off x="3428994" y="5545320"/>
            <a:ext cx="6" cy="6549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6442EBFB-B60E-4DD5-8D40-60ED6F95A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978" y="7030505"/>
            <a:ext cx="4466044" cy="25121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CA3A9D-FD86-48E2-9116-E9B2C972E438}"/>
              </a:ext>
            </a:extLst>
          </p:cNvPr>
          <p:cNvSpPr txBox="1"/>
          <p:nvPr/>
        </p:nvSpPr>
        <p:spPr>
          <a:xfrm>
            <a:off x="499499" y="3465901"/>
            <a:ext cx="5799699" cy="8392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0079B3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7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  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Email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信箱輸入錯誤，可點擊“修改信箱”進行修改。如驗証碼尚未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到期，需等候驗証碼到期後才能重新發送。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A0663D55-AA45-4859-A48C-C421DDBDE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978" y="4302214"/>
            <a:ext cx="4466044" cy="25121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702DCC03-E491-4F64-BD60-604A766563BC}"/>
              </a:ext>
            </a:extLst>
          </p:cNvPr>
          <p:cNvSpPr/>
          <p:nvPr/>
        </p:nvSpPr>
        <p:spPr>
          <a:xfrm>
            <a:off x="2791818" y="5962232"/>
            <a:ext cx="621150" cy="238070"/>
          </a:xfrm>
          <a:prstGeom prst="roundRect">
            <a:avLst>
              <a:gd name="adj" fmla="val 790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4FD2329C-20C3-40AA-9D9A-EF7D09EDC23A}"/>
              </a:ext>
            </a:extLst>
          </p:cNvPr>
          <p:cNvCxnSpPr>
            <a:cxnSpLocks/>
            <a:stCxn id="34" idx="2"/>
            <a:endCxn id="13" idx="0"/>
          </p:cNvCxnSpPr>
          <p:nvPr/>
        </p:nvCxnSpPr>
        <p:spPr>
          <a:xfrm rot="16200000" flipH="1">
            <a:off x="2850595" y="6452099"/>
            <a:ext cx="830203" cy="326607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120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DD2CC9A-6588-4FA3-8F8A-1011EE60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448097"/>
            <a:ext cx="1543050" cy="527403"/>
          </a:xfrm>
          <a:prstGeom prst="rect">
            <a:avLst/>
          </a:prstGeom>
        </p:spPr>
        <p:txBody>
          <a:bodyPr/>
          <a:lstStyle/>
          <a:p>
            <a:fld id="{566CA620-B61D-4D7A-9595-14EB9DAB1C77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22E9494-FF75-4B86-9FF5-4683BBE3D758}"/>
              </a:ext>
            </a:extLst>
          </p:cNvPr>
          <p:cNvSpPr/>
          <p:nvPr/>
        </p:nvSpPr>
        <p:spPr>
          <a:xfrm rot="16200000">
            <a:off x="5786440" y="1508125"/>
            <a:ext cx="1592262" cy="287337"/>
          </a:xfrm>
          <a:prstGeom prst="roundRect">
            <a:avLst>
              <a:gd name="adj" fmla="val 50000"/>
            </a:avLst>
          </a:prstGeom>
          <a:solidFill>
            <a:srgbClr val="008ED2"/>
          </a:solidFill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chemeClr val="bg1"/>
                </a:solidFill>
                <a:latin typeface="+mn-ea"/>
              </a:rPr>
              <a:t>開始使用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156EC2CB-B299-4255-B417-74207EB0A361}"/>
              </a:ext>
            </a:extLst>
          </p:cNvPr>
          <p:cNvSpPr/>
          <p:nvPr/>
        </p:nvSpPr>
        <p:spPr>
          <a:xfrm rot="16200000">
            <a:off x="5786441" y="3301030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角色權限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5B798CC-2C87-4CD1-A66C-3291F5097318}"/>
              </a:ext>
            </a:extLst>
          </p:cNvPr>
          <p:cNvSpPr/>
          <p:nvPr/>
        </p:nvSpPr>
        <p:spPr>
          <a:xfrm rot="16200000">
            <a:off x="5786441" y="5093934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功能說明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84754BD-5971-440C-A60D-7CC05369E975}"/>
              </a:ext>
            </a:extLst>
          </p:cNvPr>
          <p:cNvSpPr/>
          <p:nvPr/>
        </p:nvSpPr>
        <p:spPr>
          <a:xfrm rot="16200000">
            <a:off x="5786439" y="6886837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附錄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FA68D78-DFA6-4426-9CEC-7EED819E3D16}"/>
              </a:ext>
            </a:extLst>
          </p:cNvPr>
          <p:cNvSpPr txBox="1"/>
          <p:nvPr/>
        </p:nvSpPr>
        <p:spPr>
          <a:xfrm>
            <a:off x="499500" y="117438"/>
            <a:ext cx="5799699" cy="4998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0079B3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8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 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成功登入管理系統。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C13A466-83CF-415F-9408-400B1D641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978" y="615832"/>
            <a:ext cx="4465966" cy="251210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26F31DC0-D526-42AA-96D4-E0A6B467F523}"/>
              </a:ext>
            </a:extLst>
          </p:cNvPr>
          <p:cNvSpPr txBox="1"/>
          <p:nvPr/>
        </p:nvSpPr>
        <p:spPr>
          <a:xfrm>
            <a:off x="1195979" y="3127938"/>
            <a:ext cx="5662022" cy="3368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PC Web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8F4F96B-077F-4CB3-9434-651460681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978" y="3759604"/>
            <a:ext cx="2416126" cy="494954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79E23E00-9371-4A98-BC76-FA6AD5CDF389}"/>
              </a:ext>
            </a:extLst>
          </p:cNvPr>
          <p:cNvSpPr txBox="1"/>
          <p:nvPr/>
        </p:nvSpPr>
        <p:spPr>
          <a:xfrm>
            <a:off x="1195977" y="8709144"/>
            <a:ext cx="5662023" cy="3368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2746373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6C6B4AE7-A55D-4403-9262-6184945C4C3D}"/>
              </a:ext>
            </a:extLst>
          </p:cNvPr>
          <p:cNvSpPr txBox="1"/>
          <p:nvPr/>
        </p:nvSpPr>
        <p:spPr>
          <a:xfrm>
            <a:off x="166717" y="217145"/>
            <a:ext cx="209313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TW" sz="2000" dirty="0">
                <a:solidFill>
                  <a:srgbClr val="00B681"/>
                </a:solidFill>
                <a:latin typeface="思源黑體 Medium" panose="020B0600000000000000" pitchFamily="34" charset="-120"/>
                <a:ea typeface="思源黑體 Medium" panose="020B0600000000000000" pitchFamily="34" charset="-120"/>
              </a:rPr>
              <a:t>◢</a:t>
            </a:r>
            <a:r>
              <a:rPr lang="en-US" altLang="zh-TW" sz="2000" dirty="0">
                <a:solidFill>
                  <a:srgbClr val="008ED2"/>
                </a:solidFill>
                <a:latin typeface="思源黑體 Medium" panose="020B0600000000000000" pitchFamily="34" charset="-120"/>
                <a:ea typeface="思源黑體 Medium" panose="020B0600000000000000" pitchFamily="34" charset="-120"/>
              </a:rPr>
              <a:t> </a:t>
            </a:r>
            <a:r>
              <a:rPr lang="zh-TW" altLang="en-US" sz="2000" dirty="0">
                <a:solidFill>
                  <a:srgbClr val="008ED2"/>
                </a:solidFill>
                <a:latin typeface="思源黑體 Medium" panose="020B0600000000000000" pitchFamily="34" charset="-120"/>
                <a:ea typeface="思源黑體 Medium" panose="020B0600000000000000" pitchFamily="34" charset="-120"/>
              </a:rPr>
              <a:t>啟用</a:t>
            </a:r>
            <a:r>
              <a:rPr lang="en-US" altLang="zh-TW" sz="2000" dirty="0" err="1">
                <a:solidFill>
                  <a:srgbClr val="008ED2"/>
                </a:solidFill>
                <a:latin typeface="思源黑體 Medium" panose="020B0600000000000000" pitchFamily="34" charset="-120"/>
                <a:ea typeface="思源黑體 Medium" panose="020B0600000000000000" pitchFamily="34" charset="-120"/>
              </a:rPr>
              <a:t>BESt</a:t>
            </a:r>
            <a:r>
              <a:rPr lang="en-US" altLang="zh-TW" sz="2000" dirty="0">
                <a:solidFill>
                  <a:srgbClr val="008ED2"/>
                </a:solidFill>
                <a:latin typeface="思源黑體 Medium" panose="020B0600000000000000" pitchFamily="34" charset="-120"/>
                <a:ea typeface="思源黑體 Medium" panose="020B0600000000000000" pitchFamily="34" charset="-120"/>
              </a:rPr>
              <a:t>-Bot</a:t>
            </a:r>
            <a:endParaRPr lang="zh-TW" altLang="en-US" sz="2000" dirty="0">
              <a:solidFill>
                <a:srgbClr val="008ED2"/>
              </a:solidFill>
              <a:latin typeface="思源黑體 Medium" panose="020B0600000000000000" pitchFamily="34" charset="-120"/>
              <a:ea typeface="思源黑體 Medium" panose="020B0600000000000000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DD2CC9A-6588-4FA3-8F8A-1011EE60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448097"/>
            <a:ext cx="1543050" cy="527403"/>
          </a:xfrm>
          <a:prstGeom prst="rect">
            <a:avLst/>
          </a:prstGeom>
        </p:spPr>
        <p:txBody>
          <a:bodyPr/>
          <a:lstStyle/>
          <a:p>
            <a:fld id="{566CA620-B61D-4D7A-9595-14EB9DAB1C77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22E9494-FF75-4B86-9FF5-4683BBE3D758}"/>
              </a:ext>
            </a:extLst>
          </p:cNvPr>
          <p:cNvSpPr/>
          <p:nvPr/>
        </p:nvSpPr>
        <p:spPr>
          <a:xfrm rot="16200000">
            <a:off x="5786440" y="1508125"/>
            <a:ext cx="1592262" cy="287337"/>
          </a:xfrm>
          <a:prstGeom prst="roundRect">
            <a:avLst>
              <a:gd name="adj" fmla="val 50000"/>
            </a:avLst>
          </a:prstGeom>
          <a:solidFill>
            <a:srgbClr val="008ED2"/>
          </a:solidFill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chemeClr val="bg1"/>
                </a:solidFill>
                <a:latin typeface="+mn-ea"/>
              </a:rPr>
              <a:t>開始使用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156EC2CB-B299-4255-B417-74207EB0A361}"/>
              </a:ext>
            </a:extLst>
          </p:cNvPr>
          <p:cNvSpPr/>
          <p:nvPr/>
        </p:nvSpPr>
        <p:spPr>
          <a:xfrm rot="16200000">
            <a:off x="5786441" y="3301030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角色權限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5B798CC-2C87-4CD1-A66C-3291F5097318}"/>
              </a:ext>
            </a:extLst>
          </p:cNvPr>
          <p:cNvSpPr/>
          <p:nvPr/>
        </p:nvSpPr>
        <p:spPr>
          <a:xfrm rot="16200000">
            <a:off x="5786441" y="5093934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功能說明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84754BD-5971-440C-A60D-7CC05369E975}"/>
              </a:ext>
            </a:extLst>
          </p:cNvPr>
          <p:cNvSpPr/>
          <p:nvPr/>
        </p:nvSpPr>
        <p:spPr>
          <a:xfrm rot="16200000">
            <a:off x="5786439" y="6886837"/>
            <a:ext cx="1592262" cy="287337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008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pc="300" dirty="0">
                <a:solidFill>
                  <a:srgbClr val="008ED2"/>
                </a:solidFill>
                <a:latin typeface="思源黑體 Light" panose="020B0300000000000000" pitchFamily="34" charset="-120"/>
                <a:ea typeface="思源黑體 Light" panose="020B0300000000000000" pitchFamily="34" charset="-120"/>
              </a:rPr>
              <a:t>附錄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FA68D78-DFA6-4426-9CEC-7EED819E3D16}"/>
              </a:ext>
            </a:extLst>
          </p:cNvPr>
          <p:cNvSpPr txBox="1"/>
          <p:nvPr/>
        </p:nvSpPr>
        <p:spPr>
          <a:xfrm>
            <a:off x="499500" y="617255"/>
            <a:ext cx="5799699" cy="8392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0079B3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1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 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將</a:t>
            </a:r>
            <a:r>
              <a:rPr lang="en-US" altLang="zh-TW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BESt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-Bot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加入至群組，並通知</a:t>
            </a:r>
            <a:r>
              <a:rPr lang="zh-TW" altLang="en-US" sz="1400" b="1" dirty="0">
                <a:solidFill>
                  <a:srgbClr val="008ED2"/>
                </a:solidFill>
              </a:rPr>
              <a:t>“系統管理員”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啟動，</a:t>
            </a:r>
            <a:r>
              <a:rPr lang="en-US" altLang="zh-TW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BESt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-Bot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即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可開始於該群組中運行。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82F6900E-BD7D-41C1-88CB-CDC4F4819CB0}"/>
              </a:ext>
            </a:extLst>
          </p:cNvPr>
          <p:cNvCxnSpPr>
            <a:cxnSpLocks/>
          </p:cNvCxnSpPr>
          <p:nvPr/>
        </p:nvCxnSpPr>
        <p:spPr>
          <a:xfrm>
            <a:off x="2270178" y="493400"/>
            <a:ext cx="4029022" cy="0"/>
          </a:xfrm>
          <a:prstGeom prst="line">
            <a:avLst/>
          </a:prstGeom>
          <a:ln w="19050">
            <a:solidFill>
              <a:srgbClr val="4DB0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>
            <a:extLst>
              <a:ext uri="{FF2B5EF4-FFF2-40B4-BE49-F238E27FC236}">
                <a16:creationId xmlns:a16="http://schemas.microsoft.com/office/drawing/2014/main" id="{01DD2B28-043D-4E72-BB35-F13DE4A0B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285" y="1456459"/>
            <a:ext cx="2344239" cy="494954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3E3E96BB-E344-4AB7-87A3-A308B7AF6799}"/>
              </a:ext>
            </a:extLst>
          </p:cNvPr>
          <p:cNvSpPr/>
          <p:nvPr/>
        </p:nvSpPr>
        <p:spPr>
          <a:xfrm>
            <a:off x="1213285" y="3444698"/>
            <a:ext cx="942893" cy="258058"/>
          </a:xfrm>
          <a:prstGeom prst="roundRect">
            <a:avLst>
              <a:gd name="adj" fmla="val 790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E7AEE90-3494-4400-97A0-F5C659DF6D19}"/>
              </a:ext>
            </a:extLst>
          </p:cNvPr>
          <p:cNvSpPr txBox="1"/>
          <p:nvPr/>
        </p:nvSpPr>
        <p:spPr>
          <a:xfrm>
            <a:off x="499499" y="6417156"/>
            <a:ext cx="5799699" cy="194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0079B3"/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2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體 Heavy" panose="020B0A00000000000000" pitchFamily="34" charset="-120"/>
                <a:ea typeface="思源黑體 Heavy" panose="020B0A00000000000000" pitchFamily="34" charset="-120"/>
              </a:rPr>
              <a:t>  </a:t>
            </a:r>
            <a:r>
              <a:rPr lang="en-US" altLang="zh-TW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BESt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-Bot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是以群組為單位執行，如有另外的群組需要使用，仍需再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將</a:t>
            </a:r>
            <a:r>
              <a:rPr lang="en-US" altLang="zh-TW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BESt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-Bot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加入新群組後，通知</a:t>
            </a:r>
            <a:r>
              <a:rPr lang="zh-TW" altLang="en-US" sz="1400" dirty="0">
                <a:solidFill>
                  <a:srgbClr val="008ED2"/>
                </a:solidFill>
              </a:rPr>
              <a:t>“系統管理員”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協助啟動。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TW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rgbClr val="008ED2"/>
                </a:solidFill>
                <a:latin typeface="+mn-ea"/>
              </a:rPr>
              <a:t>       系統管理員</a:t>
            </a:r>
            <a:endParaRPr lang="en-US" altLang="zh-TW" sz="1400" dirty="0">
              <a:solidFill>
                <a:srgbClr val="008ED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陳宏仁：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3"/>
              </a:rPr>
              <a:t>226195@bes.com.tw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(02)8787-6792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洪昭如：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4"/>
              </a:rPr>
              <a:t>lana@bes.com.tw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(02)8787-6053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5653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思源黑體 Medium"/>
        <a:ea typeface="思源黑體 Medium"/>
        <a:cs typeface=""/>
      </a:majorFont>
      <a:minorFont>
        <a:latin typeface="思源黑體 Normal"/>
        <a:ea typeface="思源黑體 Normal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1143</TotalTime>
  <Words>1572</Words>
  <Application>Microsoft Office PowerPoint</Application>
  <PresentationFormat>A4 紙張 (210x297 公釐)</PresentationFormat>
  <Paragraphs>467</Paragraphs>
  <Slides>28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思源黑體 Heavy</vt:lpstr>
      <vt:lpstr>思源黑體 Light</vt:lpstr>
      <vt:lpstr>思源黑體 Medium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</dc:creator>
  <cp:lastModifiedBy>小 龜</cp:lastModifiedBy>
  <cp:revision>136</cp:revision>
  <dcterms:created xsi:type="dcterms:W3CDTF">2024-08-12T03:55:39Z</dcterms:created>
  <dcterms:modified xsi:type="dcterms:W3CDTF">2024-08-14T18:22:05Z</dcterms:modified>
</cp:coreProperties>
</file>