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281" r:id="rId7"/>
    <p:sldId id="260" r:id="rId8"/>
    <p:sldId id="266" r:id="rId9"/>
    <p:sldId id="270" r:id="rId10"/>
    <p:sldId id="271" r:id="rId11"/>
    <p:sldId id="272" r:id="rId12"/>
    <p:sldId id="273" r:id="rId13"/>
    <p:sldId id="263" r:id="rId14"/>
    <p:sldId id="274" r:id="rId15"/>
    <p:sldId id="278" r:id="rId16"/>
    <p:sldId id="279" r:id="rId17"/>
    <p:sldId id="275" r:id="rId18"/>
    <p:sldId id="277" r:id="rId19"/>
    <p:sldId id="276" r:id="rId20"/>
    <p:sldId id="28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74ABD-929A-2432-380A-5972EE0ADD56}" v="261" dt="2024-11-28T07:51:51.93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Aptos Display"/>
              </a:rPr>
              <a:t>Air Quality Monitoring Dashboard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Application Programming Final Project</a:t>
            </a:r>
          </a:p>
          <a:p>
            <a:r>
              <a:rPr lang="en-US" dirty="0" err="1"/>
              <a:t>Janbubu</a:t>
            </a:r>
            <a:r>
              <a:rPr lang="en-US" dirty="0"/>
              <a:t> 202255635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80659" y="1833114"/>
            <a:ext cx="5798643" cy="4110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the future, I plan to: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Add historical data visualization for trends over time.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Integrate location-based suggestions for reducing exposure to pollution.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6D34-8F58-F5A4-F20C-DB5B2531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Addable location input and coordinate</a:t>
            </a:r>
          </a:p>
        </p:txBody>
      </p:sp>
      <p:pic>
        <p:nvPicPr>
          <p:cNvPr id="4" name="Content Placeholder 3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1F057759-49AE-DFDF-56DF-8788E6396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05" y="1905000"/>
            <a:ext cx="8652018" cy="4267200"/>
          </a:xfrm>
        </p:spPr>
      </p:pic>
    </p:spTree>
    <p:extLst>
      <p:ext uri="{BB962C8B-B14F-4D97-AF65-F5344CB8AC3E}">
        <p14:creationId xmlns:p14="http://schemas.microsoft.com/office/powerpoint/2010/main" val="26607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7855-5531-C6AF-439B-8A90B0D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81" y="274638"/>
            <a:ext cx="9859131" cy="1020762"/>
          </a:xfrm>
        </p:spPr>
        <p:txBody>
          <a:bodyPr/>
          <a:lstStyle/>
          <a:p>
            <a:r>
              <a:rPr lang="en-US" dirty="0"/>
              <a:t>Comparing up to three countries temperature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FFBF1-A088-CB1D-175D-65CC4A32C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540" y="2147887"/>
            <a:ext cx="6399747" cy="3781425"/>
          </a:xfrm>
        </p:spPr>
      </p:pic>
    </p:spTree>
    <p:extLst>
      <p:ext uri="{BB962C8B-B14F-4D97-AF65-F5344CB8AC3E}">
        <p14:creationId xmlns:p14="http://schemas.microsoft.com/office/powerpoint/2010/main" val="1257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5B15-2B52-4767-B5AB-F6A105B8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current AQI</a:t>
            </a:r>
          </a:p>
        </p:txBody>
      </p:sp>
      <p:pic>
        <p:nvPicPr>
          <p:cNvPr id="4" name="Content Placeholder 3" descr="A calendar with different colored squares&#10;&#10;Description automatically generated">
            <a:extLst>
              <a:ext uri="{FF2B5EF4-FFF2-40B4-BE49-F238E27FC236}">
                <a16:creationId xmlns:a16="http://schemas.microsoft.com/office/drawing/2014/main" id="{C0FFF30F-AB37-0611-89FF-1E4F0AD5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572" y="1905000"/>
            <a:ext cx="6467684" cy="4267200"/>
          </a:xfrm>
        </p:spPr>
      </p:pic>
    </p:spTree>
    <p:extLst>
      <p:ext uri="{BB962C8B-B14F-4D97-AF65-F5344CB8AC3E}">
        <p14:creationId xmlns:p14="http://schemas.microsoft.com/office/powerpoint/2010/main" val="12685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CD4C-F50E-7E8E-A09D-12B7306D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Pollutant levels – Semi donut</a:t>
            </a:r>
          </a:p>
        </p:txBody>
      </p:sp>
      <p:pic>
        <p:nvPicPr>
          <p:cNvPr id="4" name="Content Placeholder 3" descr="A screenshot of a white sheet with numbers and a number&#10;&#10;Description automatically generated">
            <a:extLst>
              <a:ext uri="{FF2B5EF4-FFF2-40B4-BE49-F238E27FC236}">
                <a16:creationId xmlns:a16="http://schemas.microsoft.com/office/drawing/2014/main" id="{EC3BBEE1-827D-BA3C-4859-2C3961D6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268" y="1894482"/>
            <a:ext cx="5564621" cy="42672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C0E17-1D42-5650-7DA2-504242D9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61" y="2390362"/>
            <a:ext cx="3951846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E954-6757-5203-68D7-9D2CC9E3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Dynamic Updating chart</a:t>
            </a:r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15D725EE-33D3-E702-5B2C-65908A1F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015" y="2531313"/>
            <a:ext cx="5851886" cy="3382719"/>
          </a:xfr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B9F32A85-DCED-E6DA-FC5C-888F783D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2" y="2532211"/>
            <a:ext cx="5848352" cy="33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A948-A9C9-55B8-5627-2AEFC752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high and low temperature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182B9-68DA-6190-9390-B4CA65C9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540" y="2162175"/>
            <a:ext cx="6399747" cy="3752850"/>
          </a:xfrm>
        </p:spPr>
      </p:pic>
    </p:spTree>
    <p:extLst>
      <p:ext uri="{BB962C8B-B14F-4D97-AF65-F5344CB8AC3E}">
        <p14:creationId xmlns:p14="http://schemas.microsoft.com/office/powerpoint/2010/main" val="17154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EE8A-FAD1-90E6-3570-D68C5760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86" y="3357113"/>
            <a:ext cx="3811390" cy="1017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this project, I used:</a:t>
            </a:r>
          </a:p>
          <a:p>
            <a:r>
              <a:rPr lang="en-US" i="1">
                <a:ea typeface="+mn-lt"/>
                <a:cs typeface="+mn-lt"/>
              </a:rPr>
              <a:t>HTML, CSS, and JavaScript</a:t>
            </a:r>
            <a:r>
              <a:rPr lang="en-US">
                <a:ea typeface="+mn-lt"/>
                <a:cs typeface="+mn-lt"/>
              </a:rPr>
              <a:t> for the frontend.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jQuery</a:t>
            </a:r>
            <a:r>
              <a:rPr lang="en-US" dirty="0">
                <a:ea typeface="+mn-lt"/>
                <a:cs typeface="+mn-lt"/>
              </a:rPr>
              <a:t> for making API calls.</a:t>
            </a:r>
          </a:p>
          <a:p>
            <a:r>
              <a:rPr lang="en-US" i="1" dirty="0">
                <a:ea typeface="+mn-lt"/>
                <a:cs typeface="+mn-lt"/>
              </a:rPr>
              <a:t>Chart.js</a:t>
            </a:r>
            <a:r>
              <a:rPr lang="en-US" dirty="0">
                <a:ea typeface="+mn-lt"/>
                <a:cs typeface="+mn-lt"/>
              </a:rPr>
              <a:t> for creating dynamic and responsive charts.</a:t>
            </a:r>
          </a:p>
          <a:p>
            <a:r>
              <a:rPr lang="en-US" i="1" dirty="0">
                <a:ea typeface="+mn-lt"/>
                <a:cs typeface="+mn-lt"/>
              </a:rPr>
              <a:t>Air Quality API</a:t>
            </a:r>
            <a:r>
              <a:rPr lang="en-US" dirty="0">
                <a:ea typeface="+mn-lt"/>
                <a:cs typeface="+mn-lt"/>
              </a:rPr>
              <a:t> for fetching real-time data.</a:t>
            </a:r>
          </a:p>
          <a:p>
            <a:endParaRPr lang="en-US" dirty="0"/>
          </a:p>
        </p:txBody>
      </p:sp>
      <p:pic>
        <p:nvPicPr>
          <p:cNvPr id="7" name="Content Placeholder 6" descr="OpenWeatherMap monitoring and integration with Zabbix">
            <a:extLst>
              <a:ext uri="{FF2B5EF4-FFF2-40B4-BE49-F238E27FC236}">
                <a16:creationId xmlns:a16="http://schemas.microsoft.com/office/drawing/2014/main" id="{00509295-3510-8DD5-CC1A-FB972E48C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566" y="1686488"/>
            <a:ext cx="4124325" cy="1790700"/>
          </a:xfrm>
        </p:spPr>
      </p:pic>
      <p:pic>
        <p:nvPicPr>
          <p:cNvPr id="3" name="Picture 2" descr="API - Air Quality Programmatic APIs">
            <a:extLst>
              <a:ext uri="{FF2B5EF4-FFF2-40B4-BE49-F238E27FC236}">
                <a16:creationId xmlns:a16="http://schemas.microsoft.com/office/drawing/2014/main" id="{A3216035-48FC-3962-37FF-2FAD0D52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08" y="3609030"/>
            <a:ext cx="1269841" cy="1269841"/>
          </a:xfrm>
          <a:prstGeom prst="rect">
            <a:avLst/>
          </a:prstGeom>
        </p:spPr>
      </p:pic>
      <p:pic>
        <p:nvPicPr>
          <p:cNvPr id="4" name="Picture 3" descr="A computer code with red and white text&#10;&#10;Description automatically generated">
            <a:extLst>
              <a:ext uri="{FF2B5EF4-FFF2-40B4-BE49-F238E27FC236}">
                <a16:creationId xmlns:a16="http://schemas.microsoft.com/office/drawing/2014/main" id="{DC36F297-FDF5-E6BA-E5C6-3B8BF3BC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18" y="3610750"/>
            <a:ext cx="3634729" cy="28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C9FB-C1C0-9F4A-6BBB-AEDA8F25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E3B0-AE87-832F-9969-3AF983920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maps platform</a:t>
            </a:r>
          </a:p>
          <a:p>
            <a:r>
              <a:rPr lang="en-US"/>
              <a:t>Kakao Maps API</a:t>
            </a:r>
          </a:p>
          <a:p>
            <a:r>
              <a:rPr lang="en-US"/>
              <a:t>Data.go.kr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3B372-CDC1-409C-268E-866970DCF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Weekly info</a:t>
            </a:r>
          </a:p>
          <a:p>
            <a:r>
              <a:rPr lang="en-US"/>
              <a:t>Hourly info</a:t>
            </a:r>
          </a:p>
          <a:p>
            <a:r>
              <a:rPr lang="en-US"/>
              <a:t>Directly finding by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9634174" cy="3352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Integrating the API into the dashboard and ensuring smooth chart updates were initial hurdles</a:t>
            </a:r>
          </a:p>
          <a:p>
            <a:r>
              <a:rPr lang="en-US" dirty="0">
                <a:ea typeface="+mn-lt"/>
                <a:cs typeface="+mn-lt"/>
              </a:rPr>
              <a:t>Styling the page to maintain responsiveness was also challenging.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web</a:t>
            </a:r>
          </a:p>
        </p:txBody>
      </p:sp>
      <p:pic>
        <p:nvPicPr>
          <p:cNvPr id="3" name="Picture Placeholder 2" descr="A tower in the fog&#10;&#10;Description automatically generated">
            <a:extLst>
              <a:ext uri="{FF2B5EF4-FFF2-40B4-BE49-F238E27FC236}">
                <a16:creationId xmlns:a16="http://schemas.microsoft.com/office/drawing/2014/main" id="{7A1974F8-A2B4-2D5D-4F87-D3ACDE3015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" t="2491" r="23981" b="-2491"/>
          <a:stretch/>
        </p:blipFill>
        <p:spPr>
          <a:xfrm>
            <a:off x="1518410" y="1941380"/>
            <a:ext cx="6043077" cy="36534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5D04-696D-7273-5C91-0204D354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pic>
        <p:nvPicPr>
          <p:cNvPr id="5" name="Picture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E656BC2-3D50-0799-C93C-053B2F2DA0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4" t="-4305" r="-508" b="993"/>
          <a:stretch/>
        </p:blipFill>
        <p:spPr>
          <a:xfrm>
            <a:off x="1789084" y="1598966"/>
            <a:ext cx="5683675" cy="4487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8B092-8B2B-C9E7-E83D-AA206421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B36D-C425-3496-B22C-0407E801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display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C029513-F201-4A54-64A4-FFA9715692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692" b="8692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1D9A-7391-9725-0F2E-8DDCD5383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EED-78EB-58FB-C583-28A77420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</a:t>
            </a:r>
          </a:p>
        </p:txBody>
      </p:sp>
      <p:pic>
        <p:nvPicPr>
          <p:cNvPr id="5" name="Picture Placeholder 4" descr="A blue face mask with a white logo&#10;&#10;Description automatically generated">
            <a:extLst>
              <a:ext uri="{FF2B5EF4-FFF2-40B4-BE49-F238E27FC236}">
                <a16:creationId xmlns:a16="http://schemas.microsoft.com/office/drawing/2014/main" id="{9186A6AB-939F-3649-506D-DB8AD13273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810" t="356" r="37375" b="-356"/>
          <a:stretch/>
        </p:blipFill>
        <p:spPr>
          <a:xfrm>
            <a:off x="1746293" y="1884311"/>
            <a:ext cx="5682882" cy="40416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F4E4D-FF14-2B7D-D4EF-31FC6814C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FB83-DDE4-4558-9D0D-B5493196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pic>
        <p:nvPicPr>
          <p:cNvPr id="5" name="Picture Placeholder 4" descr="A screenshot of a contact us&#10;&#10;Description automatically generated">
            <a:extLst>
              <a:ext uri="{FF2B5EF4-FFF2-40B4-BE49-F238E27FC236}">
                <a16:creationId xmlns:a16="http://schemas.microsoft.com/office/drawing/2014/main" id="{53AA6BDE-7516-DF3C-A053-B3B44628DD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502" r="16502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08F5-5B61-7E4E-78CC-AB1254599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https://janbubu247.github.io/web-project/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Air Quality Monitoring Dashboard </vt:lpstr>
      <vt:lpstr>What is used?</vt:lpstr>
      <vt:lpstr>Fails</vt:lpstr>
      <vt:lpstr>Challenges</vt:lpstr>
      <vt:lpstr>My web</vt:lpstr>
      <vt:lpstr>charts</vt:lpstr>
      <vt:lpstr>Data display</vt:lpstr>
      <vt:lpstr>Advertisement</vt:lpstr>
      <vt:lpstr>Contact</vt:lpstr>
      <vt:lpstr>Further Development</vt:lpstr>
      <vt:lpstr>Addable location input and coordinate</vt:lpstr>
      <vt:lpstr>Comparing up to three countries temperature</vt:lpstr>
      <vt:lpstr>Displaying current AQI</vt:lpstr>
      <vt:lpstr>Pollutant levels – Semi donut</vt:lpstr>
      <vt:lpstr>Realtime Dynamic Updating chart</vt:lpstr>
      <vt:lpstr>Average high and low temperature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David Salaguinto</dc:creator>
  <cp:lastModifiedBy>David Salaguinto</cp:lastModifiedBy>
  <cp:revision>249</cp:revision>
  <dcterms:created xsi:type="dcterms:W3CDTF">2014-04-17T22:18:44Z</dcterms:created>
  <dcterms:modified xsi:type="dcterms:W3CDTF">2024-11-28T07:54:46Z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