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55"/>
  </p:handoutMasterIdLst>
  <p:sldIdLst>
    <p:sldId id="256" r:id="rId3"/>
    <p:sldId id="265" r:id="rId4"/>
    <p:sldId id="264" r:id="rId5"/>
    <p:sldId id="263" r:id="rId6"/>
    <p:sldId id="266" r:id="rId7"/>
    <p:sldId id="273" r:id="rId8"/>
    <p:sldId id="274" r:id="rId9"/>
    <p:sldId id="293" r:id="rId10"/>
    <p:sldId id="294" r:id="rId11"/>
    <p:sldId id="295" r:id="rId12"/>
    <p:sldId id="297" r:id="rId14"/>
    <p:sldId id="298" r:id="rId15"/>
    <p:sldId id="299" r:id="rId16"/>
    <p:sldId id="275" r:id="rId17"/>
    <p:sldId id="276" r:id="rId18"/>
    <p:sldId id="277" r:id="rId19"/>
    <p:sldId id="278" r:id="rId20"/>
    <p:sldId id="279" r:id="rId21"/>
    <p:sldId id="280" r:id="rId22"/>
    <p:sldId id="302" r:id="rId23"/>
    <p:sldId id="303" r:id="rId24"/>
    <p:sldId id="304" r:id="rId25"/>
    <p:sldId id="305" r:id="rId26"/>
    <p:sldId id="306" r:id="rId27"/>
    <p:sldId id="314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290" r:id="rId52"/>
    <p:sldId id="269" r:id="rId53"/>
    <p:sldId id="270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24"/>
    <p:restoredTop sz="94666"/>
  </p:normalViewPr>
  <p:slideViewPr>
    <p:cSldViewPr snapToGrid="0" snapToObjects="1">
      <p:cViewPr>
        <p:scale>
          <a:sx n="85" d="100"/>
          <a:sy n="85" d="100"/>
        </p:scale>
        <p:origin x="148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A3C9F-98C1-4E28-B91D-43FB7D8DADDB}" type="doc">
      <dgm:prSet loTypeId="urn:microsoft.com/office/officeart/2005/8/layout/l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E2693F-E706-41A6-AE5A-39F3927C773B}" type="pres">
      <dgm:prSet presAssocID="{FA4A3C9F-98C1-4E28-B91D-43FB7D8DADD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7ABD7A-BEC3-4571-8535-62C6CA35D628}" type="presOf" srcId="{FA4A3C9F-98C1-4E28-B91D-43FB7D8DADDB}" destId="{C1E2693F-E706-41A6-AE5A-39F3927C773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D4C7-F137-A842-B1C5-8CE3EB04C0F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9F84A-E9F6-6B4A-A92D-0F03C16BE4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545F-0463-3244-9FD0-76CB0920EB8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04D7-9025-2945-9BB0-1BE2C77FF1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9B9D-6D9A-4547-831C-052C4623EFA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6B63-E8CB-064C-A39B-C85A04F6695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85287" y="224201"/>
            <a:ext cx="2255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免费SVN服务器介绍</a:t>
            </a:r>
            <a:endParaRPr dirty="0" smtClean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3715" y="985520"/>
            <a:ext cx="3945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http://code.svnspot.com免费地址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1530985"/>
            <a:ext cx="996188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85287" y="224201"/>
            <a:ext cx="2255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免费SVN服务器介绍</a:t>
            </a:r>
            <a:endParaRPr dirty="0" smtClean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915" y="763905"/>
            <a:ext cx="977138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85287" y="224201"/>
            <a:ext cx="2255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免费SVN服务器介绍</a:t>
            </a:r>
            <a:endParaRPr dirty="0" smtClean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35" y="855980"/>
            <a:ext cx="10180955" cy="5146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85287" y="224201"/>
            <a:ext cx="2255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免费SVN服务器介绍</a:t>
            </a:r>
            <a:endParaRPr dirty="0" smtClean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982980"/>
            <a:ext cx="11343005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9660" y="782320"/>
            <a:ext cx="5971540" cy="54667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4675" y="1148080"/>
            <a:ext cx="5962015" cy="4561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30225" y="10261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检出项目(Checkout)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0" y="1236980"/>
            <a:ext cx="7818755" cy="4803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6780" y="1100455"/>
            <a:ext cx="7837805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1547495"/>
            <a:ext cx="4571365" cy="39998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940" y="1820545"/>
            <a:ext cx="6162040" cy="40214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" y="909320"/>
            <a:ext cx="6209665" cy="3885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02583" y="3870328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项目版本管理工具</a:t>
            </a:r>
            <a:endParaRPr lang="zh-CN" altLang="en-US" sz="36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11170" y="46769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主讲：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李建华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Picture 4" descr="C:\Users\Administrator\Desktop\李建华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317" y="1064059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1090295"/>
            <a:ext cx="11557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更新(Update)</a:t>
            </a:r>
            <a:endParaRPr lang="zh-CN" altLang="en-US"/>
          </a:p>
          <a:p>
            <a:r>
              <a:rPr lang="zh-CN" altLang="en-US"/>
              <a:t>右键菜单中“SVN update”或者在 "TortoiseSVN"中的"Update to revision..."都可以实现版本更新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" y="1830705"/>
            <a:ext cx="6323965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" y="924560"/>
            <a:ext cx="6133465" cy="47402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4795" y="1092200"/>
            <a:ext cx="109556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冲突处理</a:t>
            </a:r>
            <a:endParaRPr lang="zh-CN" altLang="en-US"/>
          </a:p>
          <a:p>
            <a:r>
              <a:rPr lang="zh-CN" altLang="en-US"/>
              <a:t>当线上版本大于等于本地文件版本，并且本地文件处于修改状态时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2002155"/>
            <a:ext cx="6304915" cy="36658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5120" y="1122045"/>
            <a:ext cx="76962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解决冲突的选择：</a:t>
            </a:r>
            <a:endParaRPr lang="zh-CN" altLang="en-US"/>
          </a:p>
          <a:p>
            <a:r>
              <a:rPr lang="zh-CN" altLang="en-US"/>
              <a:t>A、放弃自己的更新，使用svnrevert（回滚），然后提交。</a:t>
            </a:r>
            <a:endParaRPr lang="zh-CN" altLang="en-US"/>
          </a:p>
          <a:p>
            <a:r>
              <a:rPr lang="zh-CN" altLang="en-US"/>
              <a:t>B、执行resolved，合并代码之后，处理冲突代码再提交。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4990" y="1111885"/>
            <a:ext cx="104711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GitHub是一个基于git的代码托管平台，付费用户可以建私人仓库，我们一般的免费用户只能使用公共仓库，也就是代码要公开。Github 由Chris Wanstrath, PJ Hyett 与Tom PrestonWerner三位开发者在2008年4月创办。迄今拥有59名全职员工，主要提供基于git的版本托管服务。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2103755"/>
            <a:ext cx="7466965" cy="30537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13055" y="878840"/>
            <a:ext cx="1563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GitHub</a:t>
            </a:r>
            <a:r>
              <a:rPr lang="zh-CN" altLang="en-US"/>
              <a:t>网页版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" y="1422400"/>
            <a:ext cx="6701155" cy="4719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05140" y="1652905"/>
            <a:ext cx="273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创建一个新仓库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923925"/>
            <a:ext cx="7762240" cy="52431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22460" y="132334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创建项目的目录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876935"/>
            <a:ext cx="7826375" cy="49707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" y="897255"/>
            <a:ext cx="7776845" cy="29540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43330" y="47917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添加新内容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45070" y="1760220"/>
            <a:ext cx="335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版本描述</a:t>
            </a:r>
            <a:endParaRPr lang="zh-CN" altLang="en-US"/>
          </a:p>
          <a:p>
            <a:r>
              <a:rPr lang="zh-CN" altLang="en-US"/>
              <a:t>版本详细描述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900430"/>
            <a:ext cx="4732020" cy="4752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605" y="900430"/>
            <a:ext cx="6158865" cy="2980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85" y="3253105"/>
            <a:ext cx="5488305" cy="2716530"/>
          </a:xfrm>
          <a:prstGeom prst="snip2Same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 29"/>
          <p:cNvGrpSpPr/>
          <p:nvPr/>
        </p:nvGrpSpPr>
        <p:grpSpPr>
          <a:xfrm>
            <a:off x="3049995" y="1580064"/>
            <a:ext cx="5882151" cy="3682883"/>
            <a:chOff x="3049995" y="1580064"/>
            <a:chExt cx="5882151" cy="3682883"/>
          </a:xfrm>
        </p:grpSpPr>
        <p:sp>
          <p:nvSpPr>
            <p:cNvPr id="3" name="文本框 2"/>
            <p:cNvSpPr txBox="1"/>
            <p:nvPr/>
          </p:nvSpPr>
          <p:spPr>
            <a:xfrm>
              <a:off x="3049995" y="2907725"/>
              <a:ext cx="17892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60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目     录</a:t>
              </a:r>
              <a:endParaRPr kumimoji="1"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86093" y="3490364"/>
              <a:ext cx="1765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spc="3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contents</a:t>
              </a:r>
              <a:endParaRPr kumimoji="1" lang="zh-CN" altLang="en-US" sz="2400" spc="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6" name="组 25"/>
            <p:cNvGrpSpPr/>
            <p:nvPr/>
          </p:nvGrpSpPr>
          <p:grpSpPr>
            <a:xfrm>
              <a:off x="6178014" y="1580064"/>
              <a:ext cx="2407166" cy="476250"/>
              <a:chOff x="6182370" y="1580064"/>
              <a:chExt cx="2407166" cy="476250"/>
            </a:xfrm>
          </p:grpSpPr>
          <p:sp>
            <p:nvSpPr>
              <p:cNvPr id="5" name="椭圆 4"/>
              <p:cNvSpPr/>
              <p:nvPr/>
            </p:nvSpPr>
            <p:spPr bwMode="auto">
              <a:xfrm>
                <a:off x="6182370" y="1580064"/>
                <a:ext cx="361950" cy="361950"/>
              </a:xfrm>
              <a:prstGeom prst="ellipse">
                <a:avLst/>
              </a:prstGeom>
              <a:solidFill>
                <a:srgbClr val="EC1C24"/>
              </a:solidFill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219716" y="160128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1</a:t>
                </a:r>
                <a:endParaRPr kumimoji="1" lang="zh-CN" altLang="en-US" sz="160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763395" y="162033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课前复习</a:t>
                </a:r>
                <a:endParaRPr kumimoji="1"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cxnSp>
            <p:nvCxnSpPr>
              <p:cNvPr id="8" name="直线连接符 7"/>
              <p:cNvCxnSpPr/>
              <p:nvPr/>
            </p:nvCxnSpPr>
            <p:spPr bwMode="auto">
              <a:xfrm>
                <a:off x="6182370" y="2056314"/>
                <a:ext cx="240716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4200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组 24"/>
            <p:cNvGrpSpPr/>
            <p:nvPr/>
          </p:nvGrpSpPr>
          <p:grpSpPr>
            <a:xfrm>
              <a:off x="6178014" y="2419871"/>
              <a:ext cx="2407166" cy="476250"/>
              <a:chOff x="6182370" y="2419871"/>
              <a:chExt cx="2407166" cy="476250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6182370" y="2419871"/>
                <a:ext cx="361950" cy="361950"/>
              </a:xfrm>
              <a:prstGeom prst="ellipse">
                <a:avLst/>
              </a:prstGeom>
              <a:solidFill>
                <a:srgbClr val="EC1C24"/>
              </a:solidFill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219716" y="2441094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2</a:t>
                </a:r>
                <a:endParaRPr kumimoji="1" lang="zh-CN" altLang="en-US" sz="160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808365" y="244515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预习检查</a:t>
                </a:r>
                <a:endParaRPr kumimoji="1"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cxnSp>
            <p:nvCxnSpPr>
              <p:cNvPr id="12" name="直线连接符 11"/>
              <p:cNvCxnSpPr/>
              <p:nvPr/>
            </p:nvCxnSpPr>
            <p:spPr bwMode="auto">
              <a:xfrm>
                <a:off x="6182370" y="2896121"/>
                <a:ext cx="240716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4200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7" name="组 26"/>
            <p:cNvGrpSpPr/>
            <p:nvPr/>
          </p:nvGrpSpPr>
          <p:grpSpPr>
            <a:xfrm>
              <a:off x="6178014" y="3245829"/>
              <a:ext cx="2754132" cy="461260"/>
              <a:chOff x="6178014" y="3260819"/>
              <a:chExt cx="2754132" cy="461260"/>
            </a:xfrm>
          </p:grpSpPr>
          <p:sp>
            <p:nvSpPr>
              <p:cNvPr id="13" name="椭圆 12"/>
              <p:cNvSpPr/>
              <p:nvPr/>
            </p:nvSpPr>
            <p:spPr bwMode="auto">
              <a:xfrm>
                <a:off x="6178014" y="3260819"/>
                <a:ext cx="361950" cy="361950"/>
              </a:xfrm>
              <a:prstGeom prst="ellipse">
                <a:avLst/>
              </a:prstGeom>
              <a:solidFill>
                <a:srgbClr val="EC1C24"/>
              </a:solidFill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215360" y="3282042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3</a:t>
                </a:r>
                <a:endParaRPr kumimoji="1" lang="zh-CN" altLang="en-US" sz="160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789019" y="3301092"/>
                <a:ext cx="2143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本章任务</a:t>
                </a:r>
                <a:endParaRPr kumimoji="1"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cxnSp>
            <p:nvCxnSpPr>
              <p:cNvPr id="16" name="直线连接符 15"/>
              <p:cNvCxnSpPr/>
              <p:nvPr/>
            </p:nvCxnSpPr>
            <p:spPr bwMode="auto">
              <a:xfrm>
                <a:off x="6178014" y="3722079"/>
                <a:ext cx="241152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4200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8" name="组 27"/>
            <p:cNvGrpSpPr/>
            <p:nvPr/>
          </p:nvGrpSpPr>
          <p:grpSpPr>
            <a:xfrm>
              <a:off x="6178014" y="4041152"/>
              <a:ext cx="2739142" cy="476250"/>
              <a:chOff x="6178014" y="4056142"/>
              <a:chExt cx="2739142" cy="476250"/>
            </a:xfrm>
          </p:grpSpPr>
          <p:sp>
            <p:nvSpPr>
              <p:cNvPr id="17" name="椭圆 16"/>
              <p:cNvSpPr/>
              <p:nvPr/>
            </p:nvSpPr>
            <p:spPr bwMode="auto">
              <a:xfrm>
                <a:off x="6178014" y="4056142"/>
                <a:ext cx="361950" cy="361950"/>
              </a:xfrm>
              <a:prstGeom prst="ellipse">
                <a:avLst/>
              </a:prstGeom>
              <a:solidFill>
                <a:srgbClr val="EC1C24"/>
              </a:solidFill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215359" y="4077365"/>
                <a:ext cx="2872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4</a:t>
                </a:r>
                <a:endParaRPr kumimoji="1" lang="zh-CN" altLang="en-US" sz="160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774029" y="4096415"/>
                <a:ext cx="2143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本章总结</a:t>
                </a:r>
                <a:endParaRPr kumimoji="1"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cxnSp>
            <p:nvCxnSpPr>
              <p:cNvPr id="20" name="直线连接符 19"/>
              <p:cNvCxnSpPr/>
              <p:nvPr/>
            </p:nvCxnSpPr>
            <p:spPr bwMode="auto">
              <a:xfrm>
                <a:off x="6178014" y="4532392"/>
                <a:ext cx="241152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4200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1" name="椭圆 20"/>
            <p:cNvSpPr/>
            <p:nvPr/>
          </p:nvSpPr>
          <p:spPr bwMode="auto">
            <a:xfrm>
              <a:off x="6178014" y="4801687"/>
              <a:ext cx="361950" cy="361950"/>
            </a:xfrm>
            <a:prstGeom prst="ellipse">
              <a:avLst/>
            </a:prstGeom>
            <a:solidFill>
              <a:srgbClr val="EC1C24"/>
            </a:solidFill>
            <a:ln w="9525" cap="flat" cmpd="sng" algn="ctr">
              <a:solidFill>
                <a:schemeClr val="accent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9" name="组 28"/>
            <p:cNvGrpSpPr/>
            <p:nvPr/>
          </p:nvGrpSpPr>
          <p:grpSpPr>
            <a:xfrm>
              <a:off x="6178014" y="4807920"/>
              <a:ext cx="2739142" cy="455027"/>
              <a:chOff x="6182370" y="4822910"/>
              <a:chExt cx="2739142" cy="45502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6219715" y="4822910"/>
                <a:ext cx="2872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5</a:t>
                </a:r>
                <a:endParaRPr kumimoji="1" lang="zh-CN" altLang="en-US" sz="160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778385" y="4841960"/>
                <a:ext cx="2143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课后作业</a:t>
                </a:r>
                <a:endParaRPr kumimoji="1"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cxnSp>
            <p:nvCxnSpPr>
              <p:cNvPr id="24" name="直线连接符 23"/>
              <p:cNvCxnSpPr/>
              <p:nvPr/>
            </p:nvCxnSpPr>
            <p:spPr bwMode="auto">
              <a:xfrm>
                <a:off x="6182370" y="5277937"/>
                <a:ext cx="241152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4200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1019175"/>
            <a:ext cx="5368925" cy="21355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39330" y="180149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对文件进行修改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" y="3154680"/>
            <a:ext cx="5739130" cy="2920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85" y="2973070"/>
            <a:ext cx="5333365" cy="32842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" y="889000"/>
            <a:ext cx="2495550" cy="2409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889000"/>
            <a:ext cx="3266440" cy="2771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765" y="973455"/>
            <a:ext cx="5333365" cy="2933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0" y="4030980"/>
            <a:ext cx="9266555" cy="2087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177145" y="4318000"/>
            <a:ext cx="1855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以前合并分支会</a:t>
            </a:r>
            <a:endParaRPr lang="zh-CN" altLang="en-US"/>
          </a:p>
          <a:p>
            <a:r>
              <a:rPr lang="zh-CN" altLang="en-US"/>
              <a:t>新生成，现在直接用上去。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800100"/>
            <a:ext cx="11047730" cy="54381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920" y="1342390"/>
            <a:ext cx="9609455" cy="18002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5" y="3646170"/>
            <a:ext cx="988568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" y="757555"/>
            <a:ext cx="10266680" cy="53428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475" y="1019810"/>
            <a:ext cx="9733280" cy="48190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871220"/>
            <a:ext cx="6940550" cy="5384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83295" y="1628140"/>
            <a:ext cx="350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使用</a:t>
            </a:r>
            <a:r>
              <a:rPr lang="en-US" altLang="zh-CN">
                <a:solidFill>
                  <a:srgbClr val="FF0000"/>
                </a:solidFill>
              </a:rPr>
              <a:t>git</a:t>
            </a:r>
            <a:r>
              <a:rPr lang="zh-CN" altLang="en-US">
                <a:solidFill>
                  <a:srgbClr val="FF0000"/>
                </a:solidFill>
              </a:rPr>
              <a:t>传输代码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53060" y="1104900"/>
            <a:ext cx="5513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https://git-scm.com/download/win下载地址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65" y="1709420"/>
            <a:ext cx="5361940" cy="418084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889635"/>
            <a:ext cx="4971415" cy="38760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05" y="1109980"/>
            <a:ext cx="5057140" cy="4028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72348" y="130627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本章任务</a:t>
            </a:r>
            <a:endParaRPr kumimoji="1" lang="zh-CN" altLang="en-US" sz="2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959111" y="1774322"/>
            <a:ext cx="1007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svn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709579" y="1845640"/>
          <a:ext cx="377607" cy="3067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椭圆 4"/>
          <p:cNvSpPr/>
          <p:nvPr/>
        </p:nvSpPr>
        <p:spPr>
          <a:xfrm>
            <a:off x="525708" y="178959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5708" y="2532263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959111" y="2468861"/>
            <a:ext cx="1419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76" y="1774322"/>
            <a:ext cx="71532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椭圆 9"/>
          <p:cNvSpPr/>
          <p:nvPr/>
        </p:nvSpPr>
        <p:spPr>
          <a:xfrm>
            <a:off x="525708" y="3255319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5311" y="3214653"/>
            <a:ext cx="9321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0425" y="1395730"/>
            <a:ext cx="5390515" cy="40665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0255" y="1381125"/>
            <a:ext cx="5571490" cy="409511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6930" y="1395730"/>
            <a:ext cx="5438140" cy="406654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275" y="1224280"/>
            <a:ext cx="5504815" cy="440944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1070610"/>
            <a:ext cx="5333365" cy="412369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4530" y="1143000"/>
            <a:ext cx="5742940" cy="457136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0" y="1191260"/>
            <a:ext cx="5295265" cy="429514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18795" y="836295"/>
            <a:ext cx="1129474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第一步：在本机上操作</a:t>
            </a:r>
            <a:endParaRPr lang="zh-CN" altLang="en-US"/>
          </a:p>
          <a:p>
            <a:r>
              <a:rPr lang="zh-CN" altLang="en-US"/>
              <a:t>1、打开 Git Bash，开始键入各种配置信息：</a:t>
            </a:r>
            <a:endParaRPr lang="zh-CN" altLang="en-US"/>
          </a:p>
          <a:p>
            <a:r>
              <a:rPr lang="zh-CN" altLang="en-US"/>
              <a:t>git config --global user.name "You Name"</a:t>
            </a:r>
            <a:endParaRPr lang="zh-CN" altLang="en-US"/>
          </a:p>
          <a:p>
            <a:r>
              <a:rPr lang="zh-CN" altLang="en-US"/>
              <a:t>git config --global user.email yourmail@server.com</a:t>
            </a:r>
            <a:endParaRPr lang="zh-CN" altLang="en-US"/>
          </a:p>
          <a:p>
            <a:r>
              <a:rPr lang="zh-CN" altLang="en-US"/>
              <a:t>这里的配置信息中的用户名和用户邮箱</a:t>
            </a:r>
            <a:endParaRPr lang="zh-CN" altLang="en-US"/>
          </a:p>
          <a:p>
            <a:r>
              <a:rPr lang="zh-CN" altLang="en-US"/>
              <a:t>2、创建 GitHub SSH密匙，Git Bash 下键入命令：ssh-keygen -C 'yourmail@server.com' -t rsa生成密钥的时候使用默认的路径就行了，密码自己设定。然后会在 C:\Users\Administrator\.ssh 下找到 id_rsa.pub文件</a:t>
            </a:r>
            <a:endParaRPr lang="zh-CN" altLang="en-US"/>
          </a:p>
          <a:p>
            <a:r>
              <a:rPr lang="zh-CN" altLang="en-US"/>
              <a:t>3.ssh 文件夹下同时有 id_rsa 和 id_rsa.pub文件（注意在开启后缀名的情况下）id_rsa 是置于本地机器的密钥，用于匹配服务的keyid_rsa.pub 是置于服务器端的密钥文件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第二步：配置 GitHub相关信息</a:t>
            </a:r>
            <a:endParaRPr lang="zh-CN" altLang="en-US"/>
          </a:p>
          <a:p>
            <a:r>
              <a:rPr lang="zh-CN" altLang="en-US"/>
              <a:t>1、成功注册 GitHub 帐号后， 点击自己的头像，选择</a:t>
            </a:r>
            <a:endParaRPr lang="zh-CN" altLang="en-US"/>
          </a:p>
          <a:p>
            <a:r>
              <a:rPr lang="zh-CN" altLang="en-US"/>
              <a:t>Settings -&gt; SSH and GPG keys</a:t>
            </a:r>
            <a:endParaRPr lang="zh-CN" altLang="en-US"/>
          </a:p>
          <a:p>
            <a:r>
              <a:rPr lang="zh-CN" altLang="en-US"/>
              <a:t>点击‘New SSH key’</a:t>
            </a:r>
            <a:endParaRPr lang="zh-CN" altLang="en-US"/>
          </a:p>
          <a:p>
            <a:r>
              <a:rPr lang="zh-CN" altLang="en-US"/>
              <a:t>title 可以随便取名字，Key 里面添加的内容为 id_rsa.pub</a:t>
            </a:r>
            <a:endParaRPr lang="zh-CN" altLang="en-US"/>
          </a:p>
          <a:p>
            <a:r>
              <a:rPr lang="zh-CN" altLang="en-US"/>
              <a:t>文件内所有的代码。</a:t>
            </a:r>
            <a:endParaRPr lang="zh-CN" altLang="en-US"/>
          </a:p>
          <a:p>
            <a:r>
              <a:rPr lang="zh-CN" altLang="en-US"/>
              <a:t>然后点击 Add SSH key 即可。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85" y="1089025"/>
            <a:ext cx="7108190" cy="511365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169650" y="1727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08213" y="1012747"/>
            <a:ext cx="8333568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4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本章必须掌握的知识点：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ts val="4400"/>
              </a:lnSpc>
              <a:buAutoNum type="arabicPeriod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svn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ts val="4400"/>
              </a:lnSpc>
              <a:buAutoNum type="arabicPeriod"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lnSpc>
                <a:spcPts val="4400"/>
              </a:lnSpc>
              <a:buAutoNum type="arabicPeriod"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en-US" sz="20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541" y="1784571"/>
            <a:ext cx="47148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07619" y="229364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项目版本管理工具</a:t>
            </a:r>
            <a:endParaRPr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0625" y="1794510"/>
            <a:ext cx="76219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版本管理工具提供完备的版本管理功能，用于存储、追踪目录（文件夹）和文件的修改历史，是程序开发者的必备工具，是程序开发公司的基础设施。项目版本管理工具的最高目标，是支持软件公司的配置管理活动，追踪多个版本的开发和维护活动，及时发布应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简单点说，你在开发过程中，会不断发现新需求，不断发现bug，今天一个版本，明天又是一个版本，开发的程序员也不止一个，每个人都随便改，那么项目永远都发布不来。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9666" y="10373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endParaRPr kumimoji="1"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995082" y="1927412"/>
            <a:ext cx="1354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1.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掌握使用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09" y="1280409"/>
            <a:ext cx="4297182" cy="42971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61157" y="160701"/>
            <a:ext cx="2484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SVN客户端下载与安装</a:t>
            </a:r>
            <a:endParaRPr lang="zh-CN" altLang="en-US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5445" y="1009015"/>
            <a:ext cx="50444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svn客户端下载地址：</a:t>
            </a:r>
            <a:endParaRPr lang="zh-CN" altLang="en-US"/>
          </a:p>
          <a:p>
            <a:r>
              <a:rPr lang="zh-CN" altLang="en-US"/>
              <a:t>https://tortoisesvn.net/downloads.html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4560" y="1927860"/>
            <a:ext cx="5228590" cy="3980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85287" y="224201"/>
            <a:ext cx="2484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SVN客户端下载与安装</a:t>
            </a:r>
            <a:endParaRPr dirty="0" smtClean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2605" y="1405255"/>
            <a:ext cx="6066790" cy="40474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85287" y="224201"/>
            <a:ext cx="2484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SVN客户端下载与安装</a:t>
            </a:r>
            <a:endParaRPr dirty="0" smtClean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4555" y="1338580"/>
            <a:ext cx="5342890" cy="4180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85287" y="224201"/>
            <a:ext cx="2255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免费SVN服务器介绍</a:t>
            </a:r>
            <a:endParaRPr dirty="0" smtClean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3715" y="985520"/>
            <a:ext cx="3945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http://code.svnspot.com免费地址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492885"/>
            <a:ext cx="8958580" cy="4766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1514</Words>
  <Application>WPS 演示</Application>
  <PresentationFormat>宽屏</PresentationFormat>
  <Paragraphs>132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Arial</vt:lpstr>
      <vt:lpstr>宋体</vt:lpstr>
      <vt:lpstr>Wingdings</vt:lpstr>
      <vt:lpstr>Arial</vt:lpstr>
      <vt:lpstr>黑体</vt:lpstr>
      <vt:lpstr>微软雅黑</vt:lpstr>
      <vt:lpstr>Arial Unicode MS</vt:lpstr>
      <vt:lpstr>等线 Light</vt:lpstr>
      <vt:lpstr>等线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115</cp:revision>
  <dcterms:created xsi:type="dcterms:W3CDTF">2017-12-05T08:44:00Z</dcterms:created>
  <dcterms:modified xsi:type="dcterms:W3CDTF">2018-09-09T04:19:33Z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