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64" r:id="rId4"/>
    <p:sldId id="267" r:id="rId5"/>
    <p:sldId id="277" r:id="rId6"/>
    <p:sldId id="279" r:id="rId7"/>
    <p:sldId id="2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24"/>
    <p:restoredTop sz="94666"/>
  </p:normalViewPr>
  <p:slideViewPr>
    <p:cSldViewPr snapToGrid="0" snapToObjects="1">
      <p:cViewPr>
        <p:scale>
          <a:sx n="85" d="100"/>
          <a:sy n="85" d="100"/>
        </p:scale>
        <p:origin x="148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33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1D4C7-F137-A842-B1C5-8CE3EB04C0F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9F84A-E9F6-6B4A-A92D-0F03C16BE4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F545F-0463-3244-9FD0-76CB0920EB8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704D7-9025-2945-9BB0-1BE2C77FF1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675" y="884420"/>
            <a:ext cx="11242624" cy="5216577"/>
          </a:xfrm>
        </p:spPr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E9B9D-6D9A-4547-831C-052C4623EF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B6B63-E8CB-064C-A39B-C85A04F6695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1654175" y="2785110"/>
            <a:ext cx="19742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CSS3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3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4765675" y="2554605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4821555" y="2585085"/>
            <a:ext cx="316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365750" y="25895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动画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4766945" y="3170555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4822825" y="3201035"/>
            <a:ext cx="316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367020" y="32054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过渡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2214" y="81676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动画</a:t>
            </a:r>
            <a:endParaRPr kumimoji="1" lang="zh-CN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2765" y="816610"/>
            <a:ext cx="895350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@keyframes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创建动画规则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@keyframes name{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	from{}//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从哪里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	to{}//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到哪里去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animation-name:name;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创建动画名称   必须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animation-duration:2s; 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创建动画时间   必须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animation-timing-function: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动画速度曲线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	ease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默认 低速开始  加快   结束前变慢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	linear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相同速度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	ease-in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低速开始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	ease-out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低速结束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	ease-in-out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低速开始和结束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5074" y="81676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动画</a:t>
            </a:r>
            <a:endParaRPr kumimoji="1" lang="zh-CN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6830" y="1769110"/>
            <a:ext cx="957897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animation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-delay:2s;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动画延迟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animation-iteration-count: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动画执行次数  infinite无限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animation-direction:alternate | normal  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反向播放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normal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默认正常播放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animation-play-state:running | paused  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动画播放与暂停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animation：动画名称 动画时间 动画曲线 动画延迟 动画播放次数 动画反向播放； 简写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5074" y="81676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过渡</a:t>
            </a:r>
            <a:endParaRPr kumimoji="1" lang="zh-CN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6195" y="1431290"/>
            <a:ext cx="95789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transition-property:  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需要过渡的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属性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all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所有  必须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transition-duration:   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过渡需要的时间                   必须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transition-timing-function: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过渡速度曲线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	ease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默认 低速开始  加快   结束前变慢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	linear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相同速度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	ease-in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低速开始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	ease-out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低速结束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	ease-in-out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低速开始和结束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transition-delay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 过渡延迟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transition: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过渡属性 过渡时间 过渡曲线 过渡延迟；  缩写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09" y="1280409"/>
            <a:ext cx="4297182" cy="42971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</Words>
  <Application>WPS 演示</Application>
  <PresentationFormat>宽屏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Arial</vt:lpstr>
      <vt:lpstr>微软雅黑</vt:lpstr>
      <vt:lpstr>Arial Unicode MS</vt:lpstr>
      <vt:lpstr>DengXian Light</vt:lpstr>
      <vt:lpstr>Segoe Print</vt:lpstr>
      <vt:lpstr>DengXian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徐二姐 </cp:lastModifiedBy>
  <cp:revision>89</cp:revision>
  <dcterms:created xsi:type="dcterms:W3CDTF">2017-12-05T08:44:00Z</dcterms:created>
  <dcterms:modified xsi:type="dcterms:W3CDTF">2018-05-08T12:10:06Z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