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1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7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5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7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6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FA45-E05D-4EB8-9A42-D062F5D33E0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6D83-42AF-4309-BB05-89DC0794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9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57" b="5161"/>
          <a:stretch/>
        </p:blipFill>
        <p:spPr>
          <a:xfrm>
            <a:off x="0" y="0"/>
            <a:ext cx="12251951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3313" y="2847703"/>
            <a:ext cx="4558937" cy="67926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anose="04020705040A02060702" pitchFamily="82" charset="0"/>
              </a:rPr>
              <a:t>ROBOTICS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57" b="5161"/>
          <a:stretch/>
        </p:blipFill>
        <p:spPr>
          <a:xfrm>
            <a:off x="0" y="0"/>
            <a:ext cx="12251951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88628" y="3265714"/>
            <a:ext cx="3814354" cy="862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THANK YOU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83680" y="2612571"/>
            <a:ext cx="4950823" cy="1547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w"/>
              </a:rPr>
              <a:t>ROBOTICS is a branch of engineering and computer </a:t>
            </a:r>
            <a:r>
              <a:rPr lang="en-US" sz="2000" dirty="0" smtClean="0">
                <a:latin typeface="Times New Row"/>
              </a:rPr>
              <a:t>science </a:t>
            </a:r>
            <a:r>
              <a:rPr lang="en-US" sz="2000" dirty="0" smtClean="0">
                <a:latin typeface="Times New Row"/>
              </a:rPr>
              <a:t>that involves the conception, design , manufacture and operation of robots.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6583680" y="1750423"/>
            <a:ext cx="4950823" cy="666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w"/>
              </a:rPr>
              <a:t>WHAT IS ROBOTICS ?</a:t>
            </a:r>
            <a:endParaRPr lang="en-IN" sz="3200" dirty="0">
              <a:latin typeface="Times New Row"/>
            </a:endParaRPr>
          </a:p>
        </p:txBody>
      </p:sp>
      <p:pic>
        <p:nvPicPr>
          <p:cNvPr id="3076" name="Picture 4" descr="The Dawn Of Humanoid Robotics: A Glimpse Into The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27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8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volution of Robotics: A Brief History - Eco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418015"/>
            <a:ext cx="5134271" cy="29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0743" y="470263"/>
            <a:ext cx="5173486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ROBOTICS :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718457" y="3670666"/>
            <a:ext cx="10907486" cy="496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robot was introduced to the published by Czech writer KAREL CAPEK(1890- 1938) .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18457" y="4467499"/>
            <a:ext cx="10907486" cy="496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word robotics used to describe this field of study was in 1940s .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8457" y="5264332"/>
            <a:ext cx="10907486" cy="4963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1942, Russian born American scientist and science fiction writer created three “law of robotics” and he later added “zeroth law”.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9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2891" y="574766"/>
            <a:ext cx="4376058" cy="52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ROBOTICS 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72891" y="1658983"/>
            <a:ext cx="3304904" cy="4140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speed.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easily work.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repetitive task.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complex problems.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2052" name="Picture 4" descr="DrEureka's Sim-to-Real: Now Robots Can Train Themselves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18903" y="1018902"/>
            <a:ext cx="6857998" cy="48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4674" y="561703"/>
            <a:ext cx="4676503" cy="587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ROBOTS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374674" y="1397726"/>
            <a:ext cx="5656217" cy="4075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HUMANOIDS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ROBOTS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ROBOTS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HYBRIDS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DELTA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MILITARY ROBOTS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INDUSTRIAL ROBOTS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ARTICULATED ROBOTS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ROBOTS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SCARA(SELECTIVE-COMPLIANCE-ASSEMBLY ROBOT ARM.)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ifferent types of robots, and what are their uses by Forex Gurukul - Issu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9517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volution of Humanoid robo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9" y="1756183"/>
            <a:ext cx="6114597" cy="48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7829" y="783770"/>
            <a:ext cx="5434147" cy="705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ctr">
              <a:buFont typeface="+mj-lt"/>
              <a:buAutoNum type="romanU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HUMANOIDS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67006" y="1959429"/>
            <a:ext cx="4728754" cy="757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Humanoids robots are designed to mimic human appearance and behavior.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67006" y="2873829"/>
            <a:ext cx="4728754" cy="1097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typically have a head, arms and legs, enabling them to perform tasks that require a human like form.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67006" y="4127862"/>
            <a:ext cx="4728754" cy="1175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Humanoids robots are used in various fields From customer service and healthcare to research and entertainment.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7006" y="5460274"/>
            <a:ext cx="4728754" cy="1149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sensors and artificial intelligence to interact with people and adapt to different environments.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3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547" y="718456"/>
            <a:ext cx="5225144" cy="7576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ctr">
              <a:buFont typeface="+mj-lt"/>
              <a:buAutoNum type="romanUcPeriod" startAt="2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SPACE ROBOT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989" y="2044337"/>
            <a:ext cx="4728754" cy="881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robots are specialized machines designed to operate in the challenging conditions of outer space.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9178" y="3122023"/>
            <a:ext cx="4728754" cy="1293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robots are used for various tasks such as exploring distant planets, servicing satellites, assembling space stations, and assisting during missions.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9178" y="4611188"/>
            <a:ext cx="4728754" cy="122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robots are essential tools for space exploration and operations, enabling humanity to reach further enhancing safety and efficiency.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The role of robotics in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89610"/>
            <a:ext cx="5801088" cy="489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631" y="809896"/>
            <a:ext cx="7445831" cy="7576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ctr">
              <a:buFont typeface="+mj-lt"/>
              <a:buAutoNum type="romanUcPeriod" startAt="3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COLLABORATIVE ROBOT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5451" y="4650377"/>
            <a:ext cx="4728754" cy="159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increasingly being used to various industries due to their flexibility, ease of programming, and ability to safely assist Human in performing tasks.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5451" y="3749039"/>
            <a:ext cx="4824548" cy="770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Co-robots are built with features that make them safe for direct interaction with humans.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5451" y="3135084"/>
            <a:ext cx="4824549" cy="483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robots are known as co-robots.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5451" y="2037807"/>
            <a:ext cx="4776651" cy="966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robots are robots designed to work alongside human in a shared workspace.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Collaborative Robo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1" y="2076994"/>
            <a:ext cx="5865225" cy="395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632" y="640079"/>
            <a:ext cx="5721533" cy="7576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ctr">
              <a:buFont typeface="+mj-lt"/>
              <a:buAutoNum type="romanUcPeriod" startAt="4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HYBRID ROBOT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8549" y="2286000"/>
            <a:ext cx="4728754" cy="1319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robots are robotic systems that combine different types of functions or technologies to enhance their capabilities.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8549" y="3840479"/>
            <a:ext cx="4728754" cy="1084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switch between various modes of operation, making them adaptable to a wide range of environments and missions.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altech, this bipedal, hybrid robo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2" y="1862271"/>
            <a:ext cx="5721533" cy="38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Times New Row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bhavin</dc:creator>
  <cp:lastModifiedBy>bhavin</cp:lastModifiedBy>
  <cp:revision>23</cp:revision>
  <dcterms:created xsi:type="dcterms:W3CDTF">2024-08-25T07:56:05Z</dcterms:created>
  <dcterms:modified xsi:type="dcterms:W3CDTF">2024-08-25T17:11:42Z</dcterms:modified>
</cp:coreProperties>
</file>