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3039388" cy="23039388"/>
  <p:notesSz cx="6858000" cy="9144000"/>
  <p:defaultTextStyle>
    <a:defPPr>
      <a:defRPr lang="nl-BE"/>
    </a:defPPr>
    <a:lvl1pPr marL="0" algn="l" defTabSz="1797070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1pPr>
    <a:lvl2pPr marL="898535" algn="l" defTabSz="1797070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2pPr>
    <a:lvl3pPr marL="1797070" algn="l" defTabSz="1797070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3pPr>
    <a:lvl4pPr marL="2695605" algn="l" defTabSz="1797070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4pPr>
    <a:lvl5pPr marL="3594141" algn="l" defTabSz="1797070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5pPr>
    <a:lvl6pPr marL="4492676" algn="l" defTabSz="1797070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6pPr>
    <a:lvl7pPr marL="5391211" algn="l" defTabSz="1797070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7pPr>
    <a:lvl8pPr marL="6289746" algn="l" defTabSz="1797070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8pPr>
    <a:lvl9pPr marL="7188281" algn="l" defTabSz="1797070" rtl="0" eaLnBrk="1" latinLnBrk="0" hangingPunct="1">
      <a:defRPr sz="3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4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54" y="3770568"/>
            <a:ext cx="19583480" cy="8021120"/>
          </a:xfrm>
        </p:spPr>
        <p:txBody>
          <a:bodyPr anchor="b"/>
          <a:lstStyle>
            <a:lvl1pPr algn="ctr">
              <a:defRPr sz="151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12101014"/>
            <a:ext cx="17279541" cy="5562517"/>
          </a:xfrm>
        </p:spPr>
        <p:txBody>
          <a:bodyPr/>
          <a:lstStyle>
            <a:lvl1pPr marL="0" indent="0" algn="ctr">
              <a:buNone/>
              <a:defRPr sz="6047"/>
            </a:lvl1pPr>
            <a:lvl2pPr marL="1151961" indent="0" algn="ctr">
              <a:buNone/>
              <a:defRPr sz="5039"/>
            </a:lvl2pPr>
            <a:lvl3pPr marL="2303922" indent="0" algn="ctr">
              <a:buNone/>
              <a:defRPr sz="4535"/>
            </a:lvl3pPr>
            <a:lvl4pPr marL="3455883" indent="0" algn="ctr">
              <a:buNone/>
              <a:defRPr sz="4031"/>
            </a:lvl4pPr>
            <a:lvl5pPr marL="4607844" indent="0" algn="ctr">
              <a:buNone/>
              <a:defRPr sz="4031"/>
            </a:lvl5pPr>
            <a:lvl6pPr marL="5759806" indent="0" algn="ctr">
              <a:buNone/>
              <a:defRPr sz="4031"/>
            </a:lvl6pPr>
            <a:lvl7pPr marL="6911767" indent="0" algn="ctr">
              <a:buNone/>
              <a:defRPr sz="4031"/>
            </a:lvl7pPr>
            <a:lvl8pPr marL="8063728" indent="0" algn="ctr">
              <a:buNone/>
              <a:defRPr sz="4031"/>
            </a:lvl8pPr>
            <a:lvl9pPr marL="9215689" indent="0" algn="ctr">
              <a:buNone/>
              <a:defRPr sz="40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06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0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3" y="1226634"/>
            <a:ext cx="4967868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9" y="1226634"/>
            <a:ext cx="14615612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4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7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60" y="5743854"/>
            <a:ext cx="19871472" cy="958374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60" y="15418264"/>
            <a:ext cx="19871472" cy="5039864"/>
          </a:xfrm>
        </p:spPr>
        <p:txBody>
          <a:bodyPr/>
          <a:lstStyle>
            <a:lvl1pPr marL="0" indent="0">
              <a:buNone/>
              <a:defRPr sz="6047">
                <a:solidFill>
                  <a:schemeClr val="tx1"/>
                </a:solidFill>
              </a:defRPr>
            </a:lvl1pPr>
            <a:lvl2pPr marL="115196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2pPr>
            <a:lvl3pPr marL="2303922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3pPr>
            <a:lvl4pPr marL="3455883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4pPr>
            <a:lvl5pPr marL="4607844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5pPr>
            <a:lvl6pPr marL="5759806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6pPr>
            <a:lvl7pPr marL="6911767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7pPr>
            <a:lvl8pPr marL="8063728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8pPr>
            <a:lvl9pPr marL="9215689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411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6133170"/>
            <a:ext cx="9791740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6133170"/>
            <a:ext cx="9791740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744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226639"/>
            <a:ext cx="19871472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1" y="5647852"/>
            <a:ext cx="9746740" cy="276792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1" y="8415776"/>
            <a:ext cx="9746740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1" y="5647852"/>
            <a:ext cx="9794741" cy="276792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1" y="8415776"/>
            <a:ext cx="9794741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26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5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273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535959"/>
            <a:ext cx="7430802" cy="5375857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3317250"/>
            <a:ext cx="11663690" cy="16372898"/>
          </a:xfrm>
        </p:spPr>
        <p:txBody>
          <a:bodyPr/>
          <a:lstStyle>
            <a:lvl1pPr>
              <a:defRPr sz="8063"/>
            </a:lvl1pPr>
            <a:lvl2pPr>
              <a:defRPr sz="7055"/>
            </a:lvl2pPr>
            <a:lvl3pPr>
              <a:defRPr sz="6047"/>
            </a:lvl3pPr>
            <a:lvl4pPr>
              <a:defRPr sz="5039"/>
            </a:lvl4pPr>
            <a:lvl5pPr>
              <a:defRPr sz="5039"/>
            </a:lvl5pPr>
            <a:lvl6pPr>
              <a:defRPr sz="5039"/>
            </a:lvl6pPr>
            <a:lvl7pPr>
              <a:defRPr sz="5039"/>
            </a:lvl7pPr>
            <a:lvl8pPr>
              <a:defRPr sz="5039"/>
            </a:lvl8pPr>
            <a:lvl9pPr>
              <a:defRPr sz="50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6911816"/>
            <a:ext cx="7430802" cy="12804995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51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535959"/>
            <a:ext cx="7430802" cy="5375857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3317250"/>
            <a:ext cx="11663690" cy="16372898"/>
          </a:xfrm>
        </p:spPr>
        <p:txBody>
          <a:bodyPr anchor="t"/>
          <a:lstStyle>
            <a:lvl1pPr marL="0" indent="0">
              <a:buNone/>
              <a:defRPr sz="8063"/>
            </a:lvl1pPr>
            <a:lvl2pPr marL="1151961" indent="0">
              <a:buNone/>
              <a:defRPr sz="7055"/>
            </a:lvl2pPr>
            <a:lvl3pPr marL="2303922" indent="0">
              <a:buNone/>
              <a:defRPr sz="6047"/>
            </a:lvl3pPr>
            <a:lvl4pPr marL="3455883" indent="0">
              <a:buNone/>
              <a:defRPr sz="5039"/>
            </a:lvl4pPr>
            <a:lvl5pPr marL="4607844" indent="0">
              <a:buNone/>
              <a:defRPr sz="5039"/>
            </a:lvl5pPr>
            <a:lvl6pPr marL="5759806" indent="0">
              <a:buNone/>
              <a:defRPr sz="5039"/>
            </a:lvl6pPr>
            <a:lvl7pPr marL="6911767" indent="0">
              <a:buNone/>
              <a:defRPr sz="5039"/>
            </a:lvl7pPr>
            <a:lvl8pPr marL="8063728" indent="0">
              <a:buNone/>
              <a:defRPr sz="5039"/>
            </a:lvl8pPr>
            <a:lvl9pPr marL="9215689" indent="0">
              <a:buNone/>
              <a:defRPr sz="503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6911816"/>
            <a:ext cx="7430802" cy="12804995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239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1226639"/>
            <a:ext cx="19871472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6133170"/>
            <a:ext cx="19871472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21354105"/>
            <a:ext cx="5183862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7F7E-7C7F-4838-B002-33C7FC7D64F1}" type="datetimeFigureOut">
              <a:rPr lang="nl-BE" smtClean="0"/>
              <a:t>13/05/2018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21354105"/>
            <a:ext cx="777579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21354105"/>
            <a:ext cx="5183862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AD6A-5C77-40BF-9B97-27A130A8C9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41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03922" rtl="0" eaLnBrk="1" latinLnBrk="0" hangingPunct="1">
        <a:lnSpc>
          <a:spcPct val="90000"/>
        </a:lnSpc>
        <a:spcBef>
          <a:spcPct val="0"/>
        </a:spcBef>
        <a:buNone/>
        <a:defRPr sz="11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1" indent="-575981" algn="l" defTabSz="2303922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7055" kern="1200">
          <a:solidFill>
            <a:schemeClr val="tx1"/>
          </a:solidFill>
          <a:latin typeface="+mn-lt"/>
          <a:ea typeface="+mn-ea"/>
          <a:cs typeface="+mn-cs"/>
        </a:defRPr>
      </a:lvl1pPr>
      <a:lvl2pPr marL="1727942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6047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3pPr>
      <a:lvl4pPr marL="4031864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5183825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6335786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7487747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639708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791670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1961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922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5883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7844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806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767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728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689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5" y="7271586"/>
            <a:ext cx="16602075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15" y="9891290"/>
            <a:ext cx="3876675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139" y="9896052"/>
            <a:ext cx="15059025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15" y="12506232"/>
            <a:ext cx="33337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469" y="12515756"/>
            <a:ext cx="16802100" cy="1266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15" y="15093464"/>
            <a:ext cx="3876675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614" y="15102989"/>
            <a:ext cx="16135350" cy="127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415" y="17690221"/>
            <a:ext cx="7067550" cy="127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415" y="20267928"/>
            <a:ext cx="16792575" cy="1266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067" y="921970"/>
            <a:ext cx="22114933" cy="133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2036666" y="874576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silence</a:t>
            </a:r>
            <a:endParaRPr lang="nl-BE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9412928" y="8726716"/>
            <a:ext cx="24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tuning rampup, low freq</a:t>
            </a:r>
            <a:endParaRPr lang="nl-BE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1886994" y="11346961"/>
            <a:ext cx="23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tuning steady, low freq</a:t>
            </a:r>
            <a:endParaRPr lang="nl-BE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300405" y="11344579"/>
            <a:ext cx="225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header #1, mixed freq</a:t>
            </a:r>
            <a:endParaRPr lang="nl-BE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74271" y="1393482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high freq</a:t>
            </a:r>
            <a:endParaRPr lang="nl-BE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77878" y="13934824"/>
            <a:ext cx="225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header #2, mixed freq</a:t>
            </a:r>
            <a:endParaRPr lang="nl-BE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19270312" y="13934824"/>
            <a:ext cx="113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spacer arc</a:t>
            </a:r>
            <a:endParaRPr lang="nl-BE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07582" y="16543560"/>
            <a:ext cx="9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low freq</a:t>
            </a:r>
            <a:endParaRPr lang="nl-BE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3627931" y="16543560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data, mixed freq</a:t>
            </a:r>
            <a:endParaRPr lang="nl-BE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671" y="19114050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high freq</a:t>
            </a:r>
            <a:endParaRPr lang="nl-BE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7214245" y="21721783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closing, mixed freq</a:t>
            </a:r>
            <a:endParaRPr lang="nl-BE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14759492" y="21721783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closing arc</a:t>
            </a:r>
            <a:endParaRPr lang="nl-BE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6887647" y="2172178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800" dirty="0" smtClean="0"/>
              <a:t>silence</a:t>
            </a:r>
            <a:endParaRPr lang="nl-BE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067" y="2756195"/>
            <a:ext cx="13963650" cy="317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74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12</cp:revision>
  <dcterms:created xsi:type="dcterms:W3CDTF">2018-05-13T13:20:04Z</dcterms:created>
  <dcterms:modified xsi:type="dcterms:W3CDTF">2018-05-13T14:36:16Z</dcterms:modified>
</cp:coreProperties>
</file>