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60" r:id="rId4"/>
    <p:sldId id="289" r:id="rId5"/>
    <p:sldId id="290" r:id="rId6"/>
    <p:sldId id="291" r:id="rId7"/>
    <p:sldId id="292" r:id="rId8"/>
    <p:sldId id="283" r:id="rId9"/>
    <p:sldId id="279" r:id="rId10"/>
    <p:sldId id="280" r:id="rId11"/>
    <p:sldId id="293" r:id="rId12"/>
    <p:sldId id="281" r:id="rId13"/>
    <p:sldId id="278" r:id="rId14"/>
    <p:sldId id="284" r:id="rId15"/>
    <p:sldId id="285" r:id="rId16"/>
    <p:sldId id="287" r:id="rId17"/>
    <p:sldId id="263" r:id="rId18"/>
    <p:sldId id="272" r:id="rId19"/>
    <p:sldId id="273" r:id="rId20"/>
    <p:sldId id="264" r:id="rId21"/>
    <p:sldId id="274" r:id="rId22"/>
    <p:sldId id="275" r:id="rId23"/>
    <p:sldId id="265" r:id="rId24"/>
    <p:sldId id="269" r:id="rId25"/>
    <p:sldId id="270" r:id="rId26"/>
    <p:sldId id="271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51B102-5CBC-4BB8-84C7-971B40D9D93B}" v="126" dt="2025-04-23T23:21:59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4" autoAdjust="0"/>
    <p:restoredTop sz="93341" autoAdjust="0"/>
  </p:normalViewPr>
  <p:slideViewPr>
    <p:cSldViewPr snapToGrid="0">
      <p:cViewPr>
        <p:scale>
          <a:sx n="66" d="100"/>
          <a:sy n="66" d="100"/>
        </p:scale>
        <p:origin x="1380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Anderson (Student)" userId="e2e97f7f-c92e-48a8-a255-d6750586eda8" providerId="ADAL" clId="{B52E0732-B4DF-4603-9F34-C43DD37BA23C}"/>
    <pc:docChg chg="undo redo custSel addSld delSld modSld sldOrd">
      <pc:chgData name="Jacob Anderson (Student)" userId="e2e97f7f-c92e-48a8-a255-d6750586eda8" providerId="ADAL" clId="{B52E0732-B4DF-4603-9F34-C43DD37BA23C}" dt="2024-12-09T06:28:08.403" v="1080"/>
      <pc:docMkLst>
        <pc:docMk/>
      </pc:docMkLst>
      <pc:sldChg chg="addSp delSp modSp new mod">
        <pc:chgData name="Jacob Anderson (Student)" userId="e2e97f7f-c92e-48a8-a255-d6750586eda8" providerId="ADAL" clId="{B52E0732-B4DF-4603-9F34-C43DD37BA23C}" dt="2024-11-24T19:36:10.040" v="15" actId="1076"/>
        <pc:sldMkLst>
          <pc:docMk/>
          <pc:sldMk cId="2332867635" sldId="256"/>
        </pc:sldMkLst>
      </pc:sldChg>
      <pc:sldChg chg="addSp delSp modSp new mod">
        <pc:chgData name="Jacob Anderson (Student)" userId="e2e97f7f-c92e-48a8-a255-d6750586eda8" providerId="ADAL" clId="{B52E0732-B4DF-4603-9F34-C43DD37BA23C}" dt="2024-11-25T20:57:02.109" v="94" actId="1076"/>
        <pc:sldMkLst>
          <pc:docMk/>
          <pc:sldMk cId="3322433332" sldId="257"/>
        </pc:sldMkLst>
      </pc:sldChg>
      <pc:sldChg chg="addSp delSp modSp new mod">
        <pc:chgData name="Jacob Anderson (Student)" userId="e2e97f7f-c92e-48a8-a255-d6750586eda8" providerId="ADAL" clId="{B52E0732-B4DF-4603-9F34-C43DD37BA23C}" dt="2024-12-04T18:17:30.386" v="331" actId="16959"/>
        <pc:sldMkLst>
          <pc:docMk/>
          <pc:sldMk cId="2580082368" sldId="258"/>
        </pc:sldMkLst>
      </pc:sldChg>
      <pc:sldChg chg="addSp delSp new mod">
        <pc:chgData name="Jacob Anderson (Student)" userId="e2e97f7f-c92e-48a8-a255-d6750586eda8" providerId="ADAL" clId="{B52E0732-B4DF-4603-9F34-C43DD37BA23C}" dt="2024-12-04T18:18:10.729" v="335"/>
        <pc:sldMkLst>
          <pc:docMk/>
          <pc:sldMk cId="2966621242" sldId="259"/>
        </pc:sldMkLst>
      </pc:sldChg>
      <pc:sldChg chg="addSp delSp modSp new mod">
        <pc:chgData name="Jacob Anderson (Student)" userId="e2e97f7f-c92e-48a8-a255-d6750586eda8" providerId="ADAL" clId="{B52E0732-B4DF-4603-9F34-C43DD37BA23C}" dt="2024-12-04T18:30:16.265" v="402" actId="1076"/>
        <pc:sldMkLst>
          <pc:docMk/>
          <pc:sldMk cId="147806642" sldId="260"/>
        </pc:sldMkLst>
      </pc:sldChg>
      <pc:sldChg chg="addSp delSp modSp mod">
        <pc:chgData name="Jacob Anderson (Student)" userId="e2e97f7f-c92e-48a8-a255-d6750586eda8" providerId="ADAL" clId="{B52E0732-B4DF-4603-9F34-C43DD37BA23C}" dt="2024-12-04T19:09:17.944" v="571" actId="1582"/>
        <pc:sldMkLst>
          <pc:docMk/>
          <pc:sldMk cId="2125559676" sldId="261"/>
        </pc:sldMkLst>
      </pc:sldChg>
      <pc:sldChg chg="addSp delSp modSp new mod">
        <pc:chgData name="Jacob Anderson (Student)" userId="e2e97f7f-c92e-48a8-a255-d6750586eda8" providerId="ADAL" clId="{B52E0732-B4DF-4603-9F34-C43DD37BA23C}" dt="2024-12-04T19:09:25.971" v="573"/>
        <pc:sldMkLst>
          <pc:docMk/>
          <pc:sldMk cId="1549029153" sldId="262"/>
        </pc:sldMkLst>
      </pc:sldChg>
      <pc:sldChg chg="addSp delSp modSp new del mod ord">
        <pc:chgData name="Jacob Anderson (Student)" userId="e2e97f7f-c92e-48a8-a255-d6750586eda8" providerId="ADAL" clId="{B52E0732-B4DF-4603-9F34-C43DD37BA23C}" dt="2024-12-04T19:14:11.684" v="623" actId="2696"/>
        <pc:sldMkLst>
          <pc:docMk/>
          <pc:sldMk cId="1349950466" sldId="263"/>
        </pc:sldMkLst>
      </pc:sldChg>
      <pc:sldChg chg="addSp delSp modSp new mod ord">
        <pc:chgData name="Jacob Anderson (Student)" userId="e2e97f7f-c92e-48a8-a255-d6750586eda8" providerId="ADAL" clId="{B52E0732-B4DF-4603-9F34-C43DD37BA23C}" dt="2024-12-09T06:17:13.900" v="863" actId="14100"/>
        <pc:sldMkLst>
          <pc:docMk/>
          <pc:sldMk cId="2088204921" sldId="263"/>
        </pc:sldMkLst>
      </pc:sldChg>
      <pc:sldChg chg="addSp delSp modSp mod">
        <pc:chgData name="Jacob Anderson (Student)" userId="e2e97f7f-c92e-48a8-a255-d6750586eda8" providerId="ADAL" clId="{B52E0732-B4DF-4603-9F34-C43DD37BA23C}" dt="2024-12-09T04:53:21.601" v="776"/>
        <pc:sldMkLst>
          <pc:docMk/>
          <pc:sldMk cId="3068216627" sldId="264"/>
        </pc:sldMkLst>
      </pc:sldChg>
      <pc:sldChg chg="addSp delSp modSp new mod">
        <pc:chgData name="Jacob Anderson (Student)" userId="e2e97f7f-c92e-48a8-a255-d6750586eda8" providerId="ADAL" clId="{B52E0732-B4DF-4603-9F34-C43DD37BA23C}" dt="2024-12-09T05:35:51.213" v="851" actId="478"/>
        <pc:sldMkLst>
          <pc:docMk/>
          <pc:sldMk cId="3279296531" sldId="265"/>
        </pc:sldMkLst>
      </pc:sldChg>
      <pc:sldChg chg="delSp new del mod">
        <pc:chgData name="Jacob Anderson (Student)" userId="e2e97f7f-c92e-48a8-a255-d6750586eda8" providerId="ADAL" clId="{B52E0732-B4DF-4603-9F34-C43DD37BA23C}" dt="2024-12-09T05:35:40.004" v="850" actId="2696"/>
        <pc:sldMkLst>
          <pc:docMk/>
          <pc:sldMk cId="443008816" sldId="266"/>
        </pc:sldMkLst>
      </pc:sldChg>
      <pc:sldChg chg="addSp delSp modSp add mod">
        <pc:chgData name="Jacob Anderson (Student)" userId="e2e97f7f-c92e-48a8-a255-d6750586eda8" providerId="ADAL" clId="{B52E0732-B4DF-4603-9F34-C43DD37BA23C}" dt="2024-12-09T05:36:55.391" v="856" actId="1076"/>
        <pc:sldMkLst>
          <pc:docMk/>
          <pc:sldMk cId="3266758003" sldId="269"/>
        </pc:sldMkLst>
      </pc:sldChg>
      <pc:sldChg chg="addSp new">
        <pc:chgData name="Jacob Anderson (Student)" userId="e2e97f7f-c92e-48a8-a255-d6750586eda8" providerId="ADAL" clId="{B52E0732-B4DF-4603-9F34-C43DD37BA23C}" dt="2024-12-09T05:36:04.036" v="853"/>
        <pc:sldMkLst>
          <pc:docMk/>
          <pc:sldMk cId="2145953908" sldId="270"/>
        </pc:sldMkLst>
      </pc:sldChg>
      <pc:sldChg chg="addSp delSp new mod">
        <pc:chgData name="Jacob Anderson (Student)" userId="e2e97f7f-c92e-48a8-a255-d6750586eda8" providerId="ADAL" clId="{B52E0732-B4DF-4603-9F34-C43DD37BA23C}" dt="2024-12-09T05:37:02.511" v="858"/>
        <pc:sldMkLst>
          <pc:docMk/>
          <pc:sldMk cId="1862794947" sldId="271"/>
        </pc:sldMkLst>
      </pc:sldChg>
      <pc:sldChg chg="addSp delSp modSp mod">
        <pc:chgData name="Jacob Anderson (Student)" userId="e2e97f7f-c92e-48a8-a255-d6750586eda8" providerId="ADAL" clId="{B52E0732-B4DF-4603-9F34-C43DD37BA23C}" dt="2024-12-09T06:17:39.589" v="873" actId="1076"/>
        <pc:sldMkLst>
          <pc:docMk/>
          <pc:sldMk cId="1568823284" sldId="272"/>
        </pc:sldMkLst>
      </pc:sldChg>
      <pc:sldChg chg="addSp new">
        <pc:chgData name="Jacob Anderson (Student)" userId="e2e97f7f-c92e-48a8-a255-d6750586eda8" providerId="ADAL" clId="{B52E0732-B4DF-4603-9F34-C43DD37BA23C}" dt="2024-12-09T06:17:53.108" v="875"/>
        <pc:sldMkLst>
          <pc:docMk/>
          <pc:sldMk cId="3284055159" sldId="273"/>
        </pc:sldMkLst>
      </pc:sldChg>
      <pc:sldChg chg="addSp delSp modSp new mod">
        <pc:chgData name="Jacob Anderson (Student)" userId="e2e97f7f-c92e-48a8-a255-d6750586eda8" providerId="ADAL" clId="{B52E0732-B4DF-4603-9F34-C43DD37BA23C}" dt="2024-12-09T06:28:01.933" v="1078" actId="1076"/>
        <pc:sldMkLst>
          <pc:docMk/>
          <pc:sldMk cId="1931429265" sldId="274"/>
        </pc:sldMkLst>
      </pc:sldChg>
      <pc:sldChg chg="addSp delSp new mod">
        <pc:chgData name="Jacob Anderson (Student)" userId="e2e97f7f-c92e-48a8-a255-d6750586eda8" providerId="ADAL" clId="{B52E0732-B4DF-4603-9F34-C43DD37BA23C}" dt="2024-12-09T06:28:08.403" v="1080"/>
        <pc:sldMkLst>
          <pc:docMk/>
          <pc:sldMk cId="3698174388" sldId="275"/>
        </pc:sldMkLst>
      </pc:sldChg>
      <pc:sldMasterChg chg="addSldLayout">
        <pc:chgData name="Jacob Anderson (Student)" userId="e2e97f7f-c92e-48a8-a255-d6750586eda8" providerId="ADAL" clId="{B52E0732-B4DF-4603-9F34-C43DD37BA23C}" dt="2024-11-24T19:35:06.332" v="0" actId="680"/>
        <pc:sldMasterMkLst>
          <pc:docMk/>
          <pc:sldMasterMk cId="237421641" sldId="2147483648"/>
        </pc:sldMasterMkLst>
        <pc:sldLayoutChg chg="add">
          <pc:chgData name="Jacob Anderson (Student)" userId="e2e97f7f-c92e-48a8-a255-d6750586eda8" providerId="ADAL" clId="{B52E0732-B4DF-4603-9F34-C43DD37BA23C}" dt="2024-11-24T19:35:06.332" v="0" actId="680"/>
          <pc:sldLayoutMkLst>
            <pc:docMk/>
            <pc:sldMasterMk cId="237421641" sldId="2147483648"/>
            <pc:sldLayoutMk cId="3778352774" sldId="2147483649"/>
          </pc:sldLayoutMkLst>
        </pc:sldLayoutChg>
      </pc:sldMasterChg>
    </pc:docChg>
  </pc:docChgLst>
  <pc:docChgLst>
    <pc:chgData name="Jacob Anderson (Student)" userId="e2e97f7f-c92e-48a8-a255-d6750586eda8" providerId="ADAL" clId="{F3364A6C-1E82-4FB8-AF47-0B86836D9414}"/>
    <pc:docChg chg="undo custSel addSld delSld modSld">
      <pc:chgData name="Jacob Anderson (Student)" userId="e2e97f7f-c92e-48a8-a255-d6750586eda8" providerId="ADAL" clId="{F3364A6C-1E82-4FB8-AF47-0B86836D9414}" dt="2025-01-14T20:20:17.763" v="75" actId="20577"/>
      <pc:docMkLst>
        <pc:docMk/>
      </pc:docMkLst>
      <pc:sldChg chg="addSp delSp modSp mod">
        <pc:chgData name="Jacob Anderson (Student)" userId="e2e97f7f-c92e-48a8-a255-d6750586eda8" providerId="ADAL" clId="{F3364A6C-1E82-4FB8-AF47-0B86836D9414}" dt="2025-01-14T19:52:01.695" v="57" actId="20577"/>
        <pc:sldMkLst>
          <pc:docMk/>
          <pc:sldMk cId="1238653030" sldId="276"/>
        </pc:sldMkLst>
      </pc:sldChg>
      <pc:sldChg chg="del">
        <pc:chgData name="Jacob Anderson (Student)" userId="e2e97f7f-c92e-48a8-a255-d6750586eda8" providerId="ADAL" clId="{F3364A6C-1E82-4FB8-AF47-0B86836D9414}" dt="2025-01-14T19:47:20.557" v="0"/>
        <pc:sldMkLst>
          <pc:docMk/>
          <pc:sldMk cId="2588274057" sldId="276"/>
        </pc:sldMkLst>
      </pc:sldChg>
      <pc:sldChg chg="addSp delSp modSp new mod">
        <pc:chgData name="Jacob Anderson (Student)" userId="e2e97f7f-c92e-48a8-a255-d6750586eda8" providerId="ADAL" clId="{F3364A6C-1E82-4FB8-AF47-0B86836D9414}" dt="2025-01-14T20:20:17.763" v="75" actId="20577"/>
        <pc:sldMkLst>
          <pc:docMk/>
          <pc:sldMk cId="25166278" sldId="277"/>
        </pc:sldMkLst>
      </pc:sldChg>
    </pc:docChg>
  </pc:docChgLst>
  <pc:docChgLst>
    <pc:chgData name="Jacob Anderson (Student)" userId="e2e97f7f-c92e-48a8-a255-d6750586eda8" providerId="ADAL" clId="{4C51B102-5CBC-4BB8-84C7-971B40D9D93B}"/>
    <pc:docChg chg="undo redo custSel addSld delSld modSld">
      <pc:chgData name="Jacob Anderson (Student)" userId="e2e97f7f-c92e-48a8-a255-d6750586eda8" providerId="ADAL" clId="{4C51B102-5CBC-4BB8-84C7-971B40D9D93B}" dt="2025-04-23T23:22:59.620" v="534" actId="1076"/>
      <pc:docMkLst>
        <pc:docMk/>
      </pc:docMkLst>
      <pc:sldChg chg="del">
        <pc:chgData name="Jacob Anderson (Student)" userId="e2e97f7f-c92e-48a8-a255-d6750586eda8" providerId="ADAL" clId="{4C51B102-5CBC-4BB8-84C7-971B40D9D93B}" dt="2025-04-21T18:54:58.678" v="1" actId="2696"/>
        <pc:sldMkLst>
          <pc:docMk/>
          <pc:sldMk cId="2332867635" sldId="256"/>
        </pc:sldMkLst>
      </pc:sldChg>
      <pc:sldChg chg="del">
        <pc:chgData name="Jacob Anderson (Student)" userId="e2e97f7f-c92e-48a8-a255-d6750586eda8" providerId="ADAL" clId="{4C51B102-5CBC-4BB8-84C7-971B40D9D93B}" dt="2025-04-21T18:54:55.988" v="0" actId="2696"/>
        <pc:sldMkLst>
          <pc:docMk/>
          <pc:sldMk cId="3322433332" sldId="257"/>
        </pc:sldMkLst>
      </pc:sldChg>
      <pc:sldChg chg="modSp mod">
        <pc:chgData name="Jacob Anderson (Student)" userId="e2e97f7f-c92e-48a8-a255-d6750586eda8" providerId="ADAL" clId="{4C51B102-5CBC-4BB8-84C7-971B40D9D93B}" dt="2025-04-21T19:59:22.138" v="280" actId="208"/>
        <pc:sldMkLst>
          <pc:docMk/>
          <pc:sldMk cId="2580082368" sldId="258"/>
        </pc:sldMkLst>
        <pc:spChg chg="mod">
          <ac:chgData name="Jacob Anderson (Student)" userId="e2e97f7f-c92e-48a8-a255-d6750586eda8" providerId="ADAL" clId="{4C51B102-5CBC-4BB8-84C7-971B40D9D93B}" dt="2025-04-21T19:59:06.834" v="277" actId="207"/>
          <ac:spMkLst>
            <pc:docMk/>
            <pc:sldMk cId="2580082368" sldId="258"/>
            <ac:spMk id="4" creationId="{8E717F77-EF83-87AB-C7B2-559D43D2DC46}"/>
          </ac:spMkLst>
        </pc:spChg>
        <pc:spChg chg="mod">
          <ac:chgData name="Jacob Anderson (Student)" userId="e2e97f7f-c92e-48a8-a255-d6750586eda8" providerId="ADAL" clId="{4C51B102-5CBC-4BB8-84C7-971B40D9D93B}" dt="2025-04-21T19:59:22.138" v="280" actId="208"/>
          <ac:spMkLst>
            <pc:docMk/>
            <pc:sldMk cId="2580082368" sldId="258"/>
            <ac:spMk id="6" creationId="{48ECFB3E-CD7E-97EA-8179-37ED9620F1EA}"/>
          </ac:spMkLst>
        </pc:spChg>
      </pc:sldChg>
      <pc:sldChg chg="addSp delSp modSp mod">
        <pc:chgData name="Jacob Anderson (Student)" userId="e2e97f7f-c92e-48a8-a255-d6750586eda8" providerId="ADAL" clId="{4C51B102-5CBC-4BB8-84C7-971B40D9D93B}" dt="2025-04-21T19:38:35.390" v="239" actId="14100"/>
        <pc:sldMkLst>
          <pc:docMk/>
          <pc:sldMk cId="147806642" sldId="260"/>
        </pc:sldMkLst>
        <pc:spChg chg="mod">
          <ac:chgData name="Jacob Anderson (Student)" userId="e2e97f7f-c92e-48a8-a255-d6750586eda8" providerId="ADAL" clId="{4C51B102-5CBC-4BB8-84C7-971B40D9D93B}" dt="2025-04-21T19:13:08.316" v="233"/>
          <ac:spMkLst>
            <pc:docMk/>
            <pc:sldMk cId="147806642" sldId="260"/>
            <ac:spMk id="21" creationId="{5B177752-9D2A-3FDF-1957-251E43A4539D}"/>
          </ac:spMkLst>
        </pc:spChg>
        <pc:spChg chg="mod">
          <ac:chgData name="Jacob Anderson (Student)" userId="e2e97f7f-c92e-48a8-a255-d6750586eda8" providerId="ADAL" clId="{4C51B102-5CBC-4BB8-84C7-971B40D9D93B}" dt="2025-04-21T19:13:08.316" v="233"/>
          <ac:spMkLst>
            <pc:docMk/>
            <pc:sldMk cId="147806642" sldId="260"/>
            <ac:spMk id="23" creationId="{CE6818F4-357F-B661-4343-8BA51AEB3DF6}"/>
          </ac:spMkLst>
        </pc:spChg>
        <pc:spChg chg="mod">
          <ac:chgData name="Jacob Anderson (Student)" userId="e2e97f7f-c92e-48a8-a255-d6750586eda8" providerId="ADAL" clId="{4C51B102-5CBC-4BB8-84C7-971B40D9D93B}" dt="2025-04-21T19:13:08.316" v="233"/>
          <ac:spMkLst>
            <pc:docMk/>
            <pc:sldMk cId="147806642" sldId="260"/>
            <ac:spMk id="24" creationId="{C9DA1DEC-0500-0459-1C6F-B160DB7B8B14}"/>
          </ac:spMkLst>
        </pc:spChg>
        <pc:spChg chg="mod">
          <ac:chgData name="Jacob Anderson (Student)" userId="e2e97f7f-c92e-48a8-a255-d6750586eda8" providerId="ADAL" clId="{4C51B102-5CBC-4BB8-84C7-971B40D9D93B}" dt="2025-04-21T19:13:08.316" v="233"/>
          <ac:spMkLst>
            <pc:docMk/>
            <pc:sldMk cId="147806642" sldId="260"/>
            <ac:spMk id="25" creationId="{80F96872-7460-58A8-B778-A5BBC9DCF7C9}"/>
          </ac:spMkLst>
        </pc:spChg>
        <pc:spChg chg="mod">
          <ac:chgData name="Jacob Anderson (Student)" userId="e2e97f7f-c92e-48a8-a255-d6750586eda8" providerId="ADAL" clId="{4C51B102-5CBC-4BB8-84C7-971B40D9D93B}" dt="2025-04-21T19:38:35.390" v="239" actId="14100"/>
          <ac:spMkLst>
            <pc:docMk/>
            <pc:sldMk cId="147806642" sldId="260"/>
            <ac:spMk id="26" creationId="{B0114513-FE4A-B6BF-03D8-09BBBA4F7F27}"/>
          </ac:spMkLst>
        </pc:spChg>
        <pc:spChg chg="mod">
          <ac:chgData name="Jacob Anderson (Student)" userId="e2e97f7f-c92e-48a8-a255-d6750586eda8" providerId="ADAL" clId="{4C51B102-5CBC-4BB8-84C7-971B40D9D93B}" dt="2025-04-21T19:13:08.316" v="233"/>
          <ac:spMkLst>
            <pc:docMk/>
            <pc:sldMk cId="147806642" sldId="260"/>
            <ac:spMk id="27" creationId="{92CD3596-37A6-B07A-702B-4C603AB35A39}"/>
          </ac:spMkLst>
        </pc:spChg>
        <pc:spChg chg="mod">
          <ac:chgData name="Jacob Anderson (Student)" userId="e2e97f7f-c92e-48a8-a255-d6750586eda8" providerId="ADAL" clId="{4C51B102-5CBC-4BB8-84C7-971B40D9D93B}" dt="2025-04-21T19:13:08.316" v="233"/>
          <ac:spMkLst>
            <pc:docMk/>
            <pc:sldMk cId="147806642" sldId="260"/>
            <ac:spMk id="28" creationId="{45C6D1FE-E0E1-163F-E8F3-8217307A22CC}"/>
          </ac:spMkLst>
        </pc:spChg>
        <pc:spChg chg="mod">
          <ac:chgData name="Jacob Anderson (Student)" userId="e2e97f7f-c92e-48a8-a255-d6750586eda8" providerId="ADAL" clId="{4C51B102-5CBC-4BB8-84C7-971B40D9D93B}" dt="2025-04-21T19:13:08.316" v="233"/>
          <ac:spMkLst>
            <pc:docMk/>
            <pc:sldMk cId="147806642" sldId="260"/>
            <ac:spMk id="29" creationId="{20C2711C-DD98-7B9B-89B0-58A22B422EE0}"/>
          </ac:spMkLst>
        </pc:spChg>
        <pc:spChg chg="mod">
          <ac:chgData name="Jacob Anderson (Student)" userId="e2e97f7f-c92e-48a8-a255-d6750586eda8" providerId="ADAL" clId="{4C51B102-5CBC-4BB8-84C7-971B40D9D93B}" dt="2025-04-21T19:13:08.316" v="233"/>
          <ac:spMkLst>
            <pc:docMk/>
            <pc:sldMk cId="147806642" sldId="260"/>
            <ac:spMk id="34" creationId="{74329929-984A-1A3C-072C-36D5522A93C9}"/>
          </ac:spMkLst>
        </pc:spChg>
        <pc:spChg chg="mod">
          <ac:chgData name="Jacob Anderson (Student)" userId="e2e97f7f-c92e-48a8-a255-d6750586eda8" providerId="ADAL" clId="{4C51B102-5CBC-4BB8-84C7-971B40D9D93B}" dt="2025-04-21T19:13:08.316" v="233"/>
          <ac:spMkLst>
            <pc:docMk/>
            <pc:sldMk cId="147806642" sldId="260"/>
            <ac:spMk id="35" creationId="{0EC0D1EC-B634-DA05-DFEC-997133DF22CD}"/>
          </ac:spMkLst>
        </pc:spChg>
        <pc:spChg chg="mod">
          <ac:chgData name="Jacob Anderson (Student)" userId="e2e97f7f-c92e-48a8-a255-d6750586eda8" providerId="ADAL" clId="{4C51B102-5CBC-4BB8-84C7-971B40D9D93B}" dt="2025-04-21T19:13:08.316" v="233"/>
          <ac:spMkLst>
            <pc:docMk/>
            <pc:sldMk cId="147806642" sldId="260"/>
            <ac:spMk id="36" creationId="{1696F5DA-0646-93FF-83FA-15766AD04723}"/>
          </ac:spMkLst>
        </pc:spChg>
        <pc:grpChg chg="mod">
          <ac:chgData name="Jacob Anderson (Student)" userId="e2e97f7f-c92e-48a8-a255-d6750586eda8" providerId="ADAL" clId="{4C51B102-5CBC-4BB8-84C7-971B40D9D93B}" dt="2025-04-21T19:13:10.360" v="234" actId="1076"/>
          <ac:grpSpMkLst>
            <pc:docMk/>
            <pc:sldMk cId="147806642" sldId="260"/>
            <ac:grpSpMk id="2" creationId="{76A437D8-B511-CBEA-BAD2-B76104440C01}"/>
          </ac:grpSpMkLst>
        </pc:grpChg>
        <pc:grpChg chg="mod">
          <ac:chgData name="Jacob Anderson (Student)" userId="e2e97f7f-c92e-48a8-a255-d6750586eda8" providerId="ADAL" clId="{4C51B102-5CBC-4BB8-84C7-971B40D9D93B}" dt="2025-04-21T19:13:07.983" v="232" actId="1076"/>
          <ac:grpSpMkLst>
            <pc:docMk/>
            <pc:sldMk cId="147806642" sldId="260"/>
            <ac:grpSpMk id="20" creationId="{D05F25CB-5AE3-BBAA-AB6C-FACEB68F5FBC}"/>
          </ac:grpSpMkLst>
        </pc:grpChg>
      </pc:sldChg>
      <pc:sldChg chg="delSp modSp del mod">
        <pc:chgData name="Jacob Anderson (Student)" userId="e2e97f7f-c92e-48a8-a255-d6750586eda8" providerId="ADAL" clId="{4C51B102-5CBC-4BB8-84C7-971B40D9D93B}" dt="2025-04-21T19:58:25.778" v="275" actId="2696"/>
        <pc:sldMkLst>
          <pc:docMk/>
          <pc:sldMk cId="2125559676" sldId="261"/>
        </pc:sldMkLst>
      </pc:sldChg>
      <pc:sldChg chg="del">
        <pc:chgData name="Jacob Anderson (Student)" userId="e2e97f7f-c92e-48a8-a255-d6750586eda8" providerId="ADAL" clId="{4C51B102-5CBC-4BB8-84C7-971B40D9D93B}" dt="2025-04-21T18:55:23.601" v="3" actId="2696"/>
        <pc:sldMkLst>
          <pc:docMk/>
          <pc:sldMk cId="1549029153" sldId="262"/>
        </pc:sldMkLst>
      </pc:sldChg>
      <pc:sldChg chg="del">
        <pc:chgData name="Jacob Anderson (Student)" userId="e2e97f7f-c92e-48a8-a255-d6750586eda8" providerId="ADAL" clId="{4C51B102-5CBC-4BB8-84C7-971B40D9D93B}" dt="2025-04-21T18:55:21.454" v="2" actId="2696"/>
        <pc:sldMkLst>
          <pc:docMk/>
          <pc:sldMk cId="1238653030" sldId="276"/>
        </pc:sldMkLst>
      </pc:sldChg>
      <pc:sldChg chg="addSp delSp modSp add mod">
        <pc:chgData name="Jacob Anderson (Student)" userId="e2e97f7f-c92e-48a8-a255-d6750586eda8" providerId="ADAL" clId="{4C51B102-5CBC-4BB8-84C7-971B40D9D93B}" dt="2025-04-21T19:09:31.673" v="156"/>
        <pc:sldMkLst>
          <pc:docMk/>
          <pc:sldMk cId="14934939" sldId="278"/>
        </pc:sldMkLst>
        <pc:spChg chg="mod ord topLvl">
          <ac:chgData name="Jacob Anderson (Student)" userId="e2e97f7f-c92e-48a8-a255-d6750586eda8" providerId="ADAL" clId="{4C51B102-5CBC-4BB8-84C7-971B40D9D93B}" dt="2025-04-21T19:01:03.375" v="69" actId="166"/>
          <ac:spMkLst>
            <pc:docMk/>
            <pc:sldMk cId="14934939" sldId="278"/>
            <ac:spMk id="2" creationId="{78B06ADC-3D8B-69A2-0613-576F96BC7435}"/>
          </ac:spMkLst>
        </pc:spChg>
        <pc:spChg chg="mod topLvl">
          <ac:chgData name="Jacob Anderson (Student)" userId="e2e97f7f-c92e-48a8-a255-d6750586eda8" providerId="ADAL" clId="{4C51B102-5CBC-4BB8-84C7-971B40D9D93B}" dt="2025-04-21T18:59:46.333" v="52" actId="1076"/>
          <ac:spMkLst>
            <pc:docMk/>
            <pc:sldMk cId="14934939" sldId="278"/>
            <ac:spMk id="9" creationId="{6234E9F5-05B4-18B1-003A-4612C07F4866}"/>
          </ac:spMkLst>
        </pc:spChg>
        <pc:spChg chg="mod ord topLvl">
          <ac:chgData name="Jacob Anderson (Student)" userId="e2e97f7f-c92e-48a8-a255-d6750586eda8" providerId="ADAL" clId="{4C51B102-5CBC-4BB8-84C7-971B40D9D93B}" dt="2025-04-21T19:00:58.484" v="68" actId="166"/>
          <ac:spMkLst>
            <pc:docMk/>
            <pc:sldMk cId="14934939" sldId="278"/>
            <ac:spMk id="10" creationId="{C3D78EF9-159D-C8AF-8E9E-DDCDB6ABB24F}"/>
          </ac:spMkLst>
        </pc:spChg>
        <pc:spChg chg="mod topLvl">
          <ac:chgData name="Jacob Anderson (Student)" userId="e2e97f7f-c92e-48a8-a255-d6750586eda8" providerId="ADAL" clId="{4C51B102-5CBC-4BB8-84C7-971B40D9D93B}" dt="2025-04-21T18:59:46.333" v="52" actId="1076"/>
          <ac:spMkLst>
            <pc:docMk/>
            <pc:sldMk cId="14934939" sldId="278"/>
            <ac:spMk id="11" creationId="{AF22B6C7-F65D-9836-B1CB-D9ECA8B2C16B}"/>
          </ac:spMkLst>
        </pc:spChg>
        <pc:spChg chg="mod ord topLvl">
          <ac:chgData name="Jacob Anderson (Student)" userId="e2e97f7f-c92e-48a8-a255-d6750586eda8" providerId="ADAL" clId="{4C51B102-5CBC-4BB8-84C7-971B40D9D93B}" dt="2025-04-21T19:01:11.362" v="70" actId="166"/>
          <ac:spMkLst>
            <pc:docMk/>
            <pc:sldMk cId="14934939" sldId="278"/>
            <ac:spMk id="12" creationId="{5F03F67D-35F6-2801-DCBD-2D5CD4FAD5C9}"/>
          </ac:spMkLst>
        </pc:spChg>
        <pc:spChg chg="mod topLvl">
          <ac:chgData name="Jacob Anderson (Student)" userId="e2e97f7f-c92e-48a8-a255-d6750586eda8" providerId="ADAL" clId="{4C51B102-5CBC-4BB8-84C7-971B40D9D93B}" dt="2025-04-21T18:58:41.139" v="46" actId="165"/>
          <ac:spMkLst>
            <pc:docMk/>
            <pc:sldMk cId="14934939" sldId="278"/>
            <ac:spMk id="13" creationId="{B8F53C37-1F40-9FD7-4FD2-34E6F0B451C0}"/>
          </ac:spMkLst>
        </pc:spChg>
        <pc:spChg chg="mod ord topLvl">
          <ac:chgData name="Jacob Anderson (Student)" userId="e2e97f7f-c92e-48a8-a255-d6750586eda8" providerId="ADAL" clId="{4C51B102-5CBC-4BB8-84C7-971B40D9D93B}" dt="2025-04-21T19:01:18.594" v="72" actId="166"/>
          <ac:spMkLst>
            <pc:docMk/>
            <pc:sldMk cId="14934939" sldId="278"/>
            <ac:spMk id="14" creationId="{92D25C1D-F2A1-D43F-03B0-6827235BB519}"/>
          </ac:spMkLst>
        </pc:spChg>
        <pc:spChg chg="mod">
          <ac:chgData name="Jacob Anderson (Student)" userId="e2e97f7f-c92e-48a8-a255-d6750586eda8" providerId="ADAL" clId="{4C51B102-5CBC-4BB8-84C7-971B40D9D93B}" dt="2025-04-21T18:57:49.620" v="37" actId="165"/>
          <ac:spMkLst>
            <pc:docMk/>
            <pc:sldMk cId="14934939" sldId="278"/>
            <ac:spMk id="15" creationId="{DE54F065-E8EA-9B81-A9DE-4AF825023784}"/>
          </ac:spMkLst>
        </pc:spChg>
        <pc:spChg chg="mod ord">
          <ac:chgData name="Jacob Anderson (Student)" userId="e2e97f7f-c92e-48a8-a255-d6750586eda8" providerId="ADAL" clId="{4C51B102-5CBC-4BB8-84C7-971B40D9D93B}" dt="2025-04-21T19:01:26.286" v="74" actId="166"/>
          <ac:spMkLst>
            <pc:docMk/>
            <pc:sldMk cId="14934939" sldId="278"/>
            <ac:spMk id="16" creationId="{908015EF-6CC7-5711-FC5D-82DEB66428D5}"/>
          </ac:spMkLst>
        </pc:spChg>
        <pc:spChg chg="add mod ord topLvl">
          <ac:chgData name="Jacob Anderson (Student)" userId="e2e97f7f-c92e-48a8-a255-d6750586eda8" providerId="ADAL" clId="{4C51B102-5CBC-4BB8-84C7-971B40D9D93B}" dt="2025-04-21T19:01:31.410" v="75" actId="167"/>
          <ac:spMkLst>
            <pc:docMk/>
            <pc:sldMk cId="14934939" sldId="278"/>
            <ac:spMk id="17" creationId="{7FD99330-0AF6-7BA1-06D4-8DB733E189D7}"/>
          </ac:spMkLst>
        </pc:spChg>
        <pc:spChg chg="add mod topLvl">
          <ac:chgData name="Jacob Anderson (Student)" userId="e2e97f7f-c92e-48a8-a255-d6750586eda8" providerId="ADAL" clId="{4C51B102-5CBC-4BB8-84C7-971B40D9D93B}" dt="2025-04-21T19:00:55.047" v="67" actId="165"/>
          <ac:spMkLst>
            <pc:docMk/>
            <pc:sldMk cId="14934939" sldId="278"/>
            <ac:spMk id="18" creationId="{C274EF37-8318-CD47-D652-71A4798E3C6A}"/>
          </ac:spMkLst>
        </pc:spChg>
        <pc:spChg chg="add mod topLvl">
          <ac:chgData name="Jacob Anderson (Student)" userId="e2e97f7f-c92e-48a8-a255-d6750586eda8" providerId="ADAL" clId="{4C51B102-5CBC-4BB8-84C7-971B40D9D93B}" dt="2025-04-21T19:00:55.047" v="67" actId="165"/>
          <ac:spMkLst>
            <pc:docMk/>
            <pc:sldMk cId="14934939" sldId="278"/>
            <ac:spMk id="19" creationId="{FCF2BFA2-F3E5-EDE9-8A76-2D0FCAB8B49E}"/>
          </ac:spMkLst>
        </pc:spChg>
        <pc:spChg chg="add mod topLvl">
          <ac:chgData name="Jacob Anderson (Student)" userId="e2e97f7f-c92e-48a8-a255-d6750586eda8" providerId="ADAL" clId="{4C51B102-5CBC-4BB8-84C7-971B40D9D93B}" dt="2025-04-21T19:00:55.047" v="67" actId="165"/>
          <ac:spMkLst>
            <pc:docMk/>
            <pc:sldMk cId="14934939" sldId="278"/>
            <ac:spMk id="20" creationId="{363E2A98-2B5B-2ADC-5923-55F1CD69D053}"/>
          </ac:spMkLst>
        </pc:spChg>
        <pc:spChg chg="add mod topLvl">
          <ac:chgData name="Jacob Anderson (Student)" userId="e2e97f7f-c92e-48a8-a255-d6750586eda8" providerId="ADAL" clId="{4C51B102-5CBC-4BB8-84C7-971B40D9D93B}" dt="2025-04-21T19:00:55.047" v="67" actId="165"/>
          <ac:spMkLst>
            <pc:docMk/>
            <pc:sldMk cId="14934939" sldId="278"/>
            <ac:spMk id="21" creationId="{9945264D-0995-DE53-6B4A-6401CC7195F5}"/>
          </ac:spMkLst>
        </pc:spChg>
        <pc:spChg chg="add mod topLvl">
          <ac:chgData name="Jacob Anderson (Student)" userId="e2e97f7f-c92e-48a8-a255-d6750586eda8" providerId="ADAL" clId="{4C51B102-5CBC-4BB8-84C7-971B40D9D93B}" dt="2025-04-21T19:00:55.047" v="67" actId="165"/>
          <ac:spMkLst>
            <pc:docMk/>
            <pc:sldMk cId="14934939" sldId="278"/>
            <ac:spMk id="22" creationId="{166D5BBA-5FA9-C37A-F5F0-7580D5351D51}"/>
          </ac:spMkLst>
        </pc:spChg>
        <pc:spChg chg="add mod topLvl">
          <ac:chgData name="Jacob Anderson (Student)" userId="e2e97f7f-c92e-48a8-a255-d6750586eda8" providerId="ADAL" clId="{4C51B102-5CBC-4BB8-84C7-971B40D9D93B}" dt="2025-04-21T19:00:55.047" v="67" actId="165"/>
          <ac:spMkLst>
            <pc:docMk/>
            <pc:sldMk cId="14934939" sldId="278"/>
            <ac:spMk id="23" creationId="{3AA291DE-AB60-A51C-061B-DC7B13D5D9E6}"/>
          </ac:spMkLst>
        </pc:spChg>
        <pc:spChg chg="mod topLvl">
          <ac:chgData name="Jacob Anderson (Student)" userId="e2e97f7f-c92e-48a8-a255-d6750586eda8" providerId="ADAL" clId="{4C51B102-5CBC-4BB8-84C7-971B40D9D93B}" dt="2025-04-21T18:59:46.333" v="52" actId="1076"/>
          <ac:spMkLst>
            <pc:docMk/>
            <pc:sldMk cId="14934939" sldId="278"/>
            <ac:spMk id="25" creationId="{0328DA6A-A969-990D-38E4-ABC8AD3BDB8E}"/>
          </ac:spMkLst>
        </pc:spChg>
        <pc:spChg chg="mod topLvl">
          <ac:chgData name="Jacob Anderson (Student)" userId="e2e97f7f-c92e-48a8-a255-d6750586eda8" providerId="ADAL" clId="{4C51B102-5CBC-4BB8-84C7-971B40D9D93B}" dt="2025-04-21T18:59:46.333" v="52" actId="1076"/>
          <ac:spMkLst>
            <pc:docMk/>
            <pc:sldMk cId="14934939" sldId="278"/>
            <ac:spMk id="26" creationId="{CF7657C9-743F-2D25-CC5C-7D46529C2DA9}"/>
          </ac:spMkLst>
        </pc:spChg>
        <pc:spChg chg="mod ord topLvl">
          <ac:chgData name="Jacob Anderson (Student)" userId="e2e97f7f-c92e-48a8-a255-d6750586eda8" providerId="ADAL" clId="{4C51B102-5CBC-4BB8-84C7-971B40D9D93B}" dt="2025-04-21T19:01:14.198" v="71" actId="166"/>
          <ac:spMkLst>
            <pc:docMk/>
            <pc:sldMk cId="14934939" sldId="278"/>
            <ac:spMk id="27" creationId="{5AA7133C-664A-214F-96E0-EAF566A5F775}"/>
          </ac:spMkLst>
        </pc:spChg>
        <pc:spChg chg="mod topLvl">
          <ac:chgData name="Jacob Anderson (Student)" userId="e2e97f7f-c92e-48a8-a255-d6750586eda8" providerId="ADAL" clId="{4C51B102-5CBC-4BB8-84C7-971B40D9D93B}" dt="2025-04-21T18:59:46.333" v="52" actId="1076"/>
          <ac:spMkLst>
            <pc:docMk/>
            <pc:sldMk cId="14934939" sldId="278"/>
            <ac:spMk id="29" creationId="{967CFE7F-A29B-6B13-778B-3B8B94A0B4AC}"/>
          </ac:spMkLst>
        </pc:spChg>
        <pc:spChg chg="mod ord topLvl">
          <ac:chgData name="Jacob Anderson (Student)" userId="e2e97f7f-c92e-48a8-a255-d6750586eda8" providerId="ADAL" clId="{4C51B102-5CBC-4BB8-84C7-971B40D9D93B}" dt="2025-04-21T19:01:21.793" v="73" actId="166"/>
          <ac:spMkLst>
            <pc:docMk/>
            <pc:sldMk cId="14934939" sldId="278"/>
            <ac:spMk id="30" creationId="{3DB2DE60-9CE4-FC9E-A90A-041A461C1395}"/>
          </ac:spMkLst>
        </pc:spChg>
        <pc:spChg chg="mod topLvl">
          <ac:chgData name="Jacob Anderson (Student)" userId="e2e97f7f-c92e-48a8-a255-d6750586eda8" providerId="ADAL" clId="{4C51B102-5CBC-4BB8-84C7-971B40D9D93B}" dt="2025-04-21T18:58:43.802" v="47" actId="165"/>
          <ac:spMkLst>
            <pc:docMk/>
            <pc:sldMk cId="14934939" sldId="278"/>
            <ac:spMk id="32" creationId="{32C083D0-C3C1-08FC-2523-52CE217BD5F4}"/>
          </ac:spMkLst>
        </pc:spChg>
        <pc:spChg chg="mod topLvl">
          <ac:chgData name="Jacob Anderson (Student)" userId="e2e97f7f-c92e-48a8-a255-d6750586eda8" providerId="ADAL" clId="{4C51B102-5CBC-4BB8-84C7-971B40D9D93B}" dt="2025-04-21T18:58:43.802" v="47" actId="165"/>
          <ac:spMkLst>
            <pc:docMk/>
            <pc:sldMk cId="14934939" sldId="278"/>
            <ac:spMk id="33" creationId="{B8CB15B1-AFAE-B450-BD9D-383D8BBD076C}"/>
          </ac:spMkLst>
        </pc:spChg>
        <pc:spChg chg="add mod topLvl">
          <ac:chgData name="Jacob Anderson (Student)" userId="e2e97f7f-c92e-48a8-a255-d6750586eda8" providerId="ADAL" clId="{4C51B102-5CBC-4BB8-84C7-971B40D9D93B}" dt="2025-04-21T19:00:55.047" v="67" actId="165"/>
          <ac:spMkLst>
            <pc:docMk/>
            <pc:sldMk cId="14934939" sldId="278"/>
            <ac:spMk id="34" creationId="{FDF6E703-2F50-E71A-F3B6-6F5C6439D669}"/>
          </ac:spMkLst>
        </pc:spChg>
        <pc:spChg chg="add mod ord">
          <ac:chgData name="Jacob Anderson (Student)" userId="e2e97f7f-c92e-48a8-a255-d6750586eda8" providerId="ADAL" clId="{4C51B102-5CBC-4BB8-84C7-971B40D9D93B}" dt="2025-04-21T19:02:00.520" v="81" actId="167"/>
          <ac:spMkLst>
            <pc:docMk/>
            <pc:sldMk cId="14934939" sldId="278"/>
            <ac:spMk id="40" creationId="{E7E5ED66-4ABA-860A-1630-DB75D575BE61}"/>
          </ac:spMkLst>
        </pc:spChg>
        <pc:spChg chg="add mod">
          <ac:chgData name="Jacob Anderson (Student)" userId="e2e97f7f-c92e-48a8-a255-d6750586eda8" providerId="ADAL" clId="{4C51B102-5CBC-4BB8-84C7-971B40D9D93B}" dt="2025-04-21T19:01:43.885" v="77" actId="1076"/>
          <ac:spMkLst>
            <pc:docMk/>
            <pc:sldMk cId="14934939" sldId="278"/>
            <ac:spMk id="42" creationId="{A991A9A5-54B6-8E71-C2CB-C71BFFF2E67F}"/>
          </ac:spMkLst>
        </pc:spChg>
        <pc:spChg chg="add mod ord">
          <ac:chgData name="Jacob Anderson (Student)" userId="e2e97f7f-c92e-48a8-a255-d6750586eda8" providerId="ADAL" clId="{4C51B102-5CBC-4BB8-84C7-971B40D9D93B}" dt="2025-04-21T19:01:57.973" v="80" actId="167"/>
          <ac:spMkLst>
            <pc:docMk/>
            <pc:sldMk cId="14934939" sldId="278"/>
            <ac:spMk id="44" creationId="{74F15865-A93E-D05D-C92E-4130DE6E73AA}"/>
          </ac:spMkLst>
        </pc:spChg>
        <pc:spChg chg="add mod ord">
          <ac:chgData name="Jacob Anderson (Student)" userId="e2e97f7f-c92e-48a8-a255-d6750586eda8" providerId="ADAL" clId="{4C51B102-5CBC-4BB8-84C7-971B40D9D93B}" dt="2025-04-21T19:01:54.640" v="79" actId="167"/>
          <ac:spMkLst>
            <pc:docMk/>
            <pc:sldMk cId="14934939" sldId="278"/>
            <ac:spMk id="45" creationId="{A9226D44-7CF7-0323-AA9B-34573D51D607}"/>
          </ac:spMkLst>
        </pc:spChg>
        <pc:spChg chg="add mod ord">
          <ac:chgData name="Jacob Anderson (Student)" userId="e2e97f7f-c92e-48a8-a255-d6750586eda8" providerId="ADAL" clId="{4C51B102-5CBC-4BB8-84C7-971B40D9D93B}" dt="2025-04-21T19:01:51.428" v="78" actId="167"/>
          <ac:spMkLst>
            <pc:docMk/>
            <pc:sldMk cId="14934939" sldId="278"/>
            <ac:spMk id="47" creationId="{1391209B-94DA-70E7-10B3-49E99020D39F}"/>
          </ac:spMkLst>
        </pc:spChg>
        <pc:spChg chg="add mod">
          <ac:chgData name="Jacob Anderson (Student)" userId="e2e97f7f-c92e-48a8-a255-d6750586eda8" providerId="ADAL" clId="{4C51B102-5CBC-4BB8-84C7-971B40D9D93B}" dt="2025-04-21T19:01:43.885" v="77" actId="1076"/>
          <ac:spMkLst>
            <pc:docMk/>
            <pc:sldMk cId="14934939" sldId="278"/>
            <ac:spMk id="54" creationId="{946863D6-EF89-BE30-2895-4B316BE8173A}"/>
          </ac:spMkLst>
        </pc:spChg>
        <pc:spChg chg="add mod">
          <ac:chgData name="Jacob Anderson (Student)" userId="e2e97f7f-c92e-48a8-a255-d6750586eda8" providerId="ADAL" clId="{4C51B102-5CBC-4BB8-84C7-971B40D9D93B}" dt="2025-04-21T19:01:43.885" v="77" actId="1076"/>
          <ac:spMkLst>
            <pc:docMk/>
            <pc:sldMk cId="14934939" sldId="278"/>
            <ac:spMk id="55" creationId="{080B89EF-2EC3-15DA-8E64-E5A7EA10167B}"/>
          </ac:spMkLst>
        </pc:spChg>
        <pc:spChg chg="add mod">
          <ac:chgData name="Jacob Anderson (Student)" userId="e2e97f7f-c92e-48a8-a255-d6750586eda8" providerId="ADAL" clId="{4C51B102-5CBC-4BB8-84C7-971B40D9D93B}" dt="2025-04-21T19:01:43.885" v="77" actId="1076"/>
          <ac:spMkLst>
            <pc:docMk/>
            <pc:sldMk cId="14934939" sldId="278"/>
            <ac:spMk id="56" creationId="{73260CB9-2692-E114-4105-8D23B6162A0A}"/>
          </ac:spMkLst>
        </pc:spChg>
        <pc:spChg chg="add mod">
          <ac:chgData name="Jacob Anderson (Student)" userId="e2e97f7f-c92e-48a8-a255-d6750586eda8" providerId="ADAL" clId="{4C51B102-5CBC-4BB8-84C7-971B40D9D93B}" dt="2025-04-21T19:09:31.673" v="156"/>
          <ac:spMkLst>
            <pc:docMk/>
            <pc:sldMk cId="14934939" sldId="278"/>
            <ac:spMk id="59" creationId="{4BDDFB04-20A4-B3CF-7FA9-EDF7950FE154}"/>
          </ac:spMkLst>
        </pc:spChg>
        <pc:spChg chg="add mod">
          <ac:chgData name="Jacob Anderson (Student)" userId="e2e97f7f-c92e-48a8-a255-d6750586eda8" providerId="ADAL" clId="{4C51B102-5CBC-4BB8-84C7-971B40D9D93B}" dt="2025-04-21T19:09:31.673" v="156"/>
          <ac:spMkLst>
            <pc:docMk/>
            <pc:sldMk cId="14934939" sldId="278"/>
            <ac:spMk id="62" creationId="{51313C0E-FAFF-4AC0-8821-3A5C289F1F03}"/>
          </ac:spMkLst>
        </pc:spChg>
        <pc:cxnChg chg="add mod">
          <ac:chgData name="Jacob Anderson (Student)" userId="e2e97f7f-c92e-48a8-a255-d6750586eda8" providerId="ADAL" clId="{4C51B102-5CBC-4BB8-84C7-971B40D9D93B}" dt="2025-04-21T19:09:31.673" v="156"/>
          <ac:cxnSpMkLst>
            <pc:docMk/>
            <pc:sldMk cId="14934939" sldId="278"/>
            <ac:cxnSpMk id="57" creationId="{11F32C59-8952-3C21-6C97-15656DB976B1}"/>
          </ac:cxnSpMkLst>
        </pc:cxnChg>
        <pc:cxnChg chg="add mod">
          <ac:chgData name="Jacob Anderson (Student)" userId="e2e97f7f-c92e-48a8-a255-d6750586eda8" providerId="ADAL" clId="{4C51B102-5CBC-4BB8-84C7-971B40D9D93B}" dt="2025-04-21T19:09:31.673" v="156"/>
          <ac:cxnSpMkLst>
            <pc:docMk/>
            <pc:sldMk cId="14934939" sldId="278"/>
            <ac:cxnSpMk id="63" creationId="{6A746882-3F2E-B9C4-5FF6-D8FA36824E71}"/>
          </ac:cxnSpMkLst>
        </pc:cxnChg>
      </pc:sldChg>
      <pc:sldChg chg="addSp delSp modSp new mod">
        <pc:chgData name="Jacob Anderson (Student)" userId="e2e97f7f-c92e-48a8-a255-d6750586eda8" providerId="ADAL" clId="{4C51B102-5CBC-4BB8-84C7-971B40D9D93B}" dt="2025-04-21T19:08:05.450" v="153" actId="20577"/>
        <pc:sldMkLst>
          <pc:docMk/>
          <pc:sldMk cId="4088989759" sldId="279"/>
        </pc:sldMkLst>
        <pc:spChg chg="mod">
          <ac:chgData name="Jacob Anderson (Student)" userId="e2e97f7f-c92e-48a8-a255-d6750586eda8" providerId="ADAL" clId="{4C51B102-5CBC-4BB8-84C7-971B40D9D93B}" dt="2025-04-21T18:59:56.361" v="54"/>
          <ac:spMkLst>
            <pc:docMk/>
            <pc:sldMk cId="4088989759" sldId="279"/>
            <ac:spMk id="9" creationId="{C1390F3E-7117-95E1-BEF5-A682809F5B12}"/>
          </ac:spMkLst>
        </pc:spChg>
        <pc:spChg chg="add mod">
          <ac:chgData name="Jacob Anderson (Student)" userId="e2e97f7f-c92e-48a8-a255-d6750586eda8" providerId="ADAL" clId="{4C51B102-5CBC-4BB8-84C7-971B40D9D93B}" dt="2025-04-21T18:59:56.361" v="54"/>
          <ac:spMkLst>
            <pc:docMk/>
            <pc:sldMk cId="4088989759" sldId="279"/>
            <ac:spMk id="10" creationId="{F0B98DF7-EFB7-BCD3-FEBC-2CB4763F41EF}"/>
          </ac:spMkLst>
        </pc:spChg>
        <pc:spChg chg="add mod">
          <ac:chgData name="Jacob Anderson (Student)" userId="e2e97f7f-c92e-48a8-a255-d6750586eda8" providerId="ADAL" clId="{4C51B102-5CBC-4BB8-84C7-971B40D9D93B}" dt="2025-04-21T18:59:56.361" v="54"/>
          <ac:spMkLst>
            <pc:docMk/>
            <pc:sldMk cId="4088989759" sldId="279"/>
            <ac:spMk id="11" creationId="{DE812773-E902-8FA5-97DD-5A2B1CC48F07}"/>
          </ac:spMkLst>
        </pc:spChg>
        <pc:spChg chg="add mod">
          <ac:chgData name="Jacob Anderson (Student)" userId="e2e97f7f-c92e-48a8-a255-d6750586eda8" providerId="ADAL" clId="{4C51B102-5CBC-4BB8-84C7-971B40D9D93B}" dt="2025-04-21T18:59:56.361" v="54"/>
          <ac:spMkLst>
            <pc:docMk/>
            <pc:sldMk cId="4088989759" sldId="279"/>
            <ac:spMk id="13" creationId="{F86B9F2B-C135-CC6E-AC9A-E57B7A6066CC}"/>
          </ac:spMkLst>
        </pc:spChg>
        <pc:spChg chg="add mod">
          <ac:chgData name="Jacob Anderson (Student)" userId="e2e97f7f-c92e-48a8-a255-d6750586eda8" providerId="ADAL" clId="{4C51B102-5CBC-4BB8-84C7-971B40D9D93B}" dt="2025-04-21T18:59:56.361" v="54"/>
          <ac:spMkLst>
            <pc:docMk/>
            <pc:sldMk cId="4088989759" sldId="279"/>
            <ac:spMk id="14" creationId="{AD1EF221-AF45-A5BA-FB81-6FE319332057}"/>
          </ac:spMkLst>
        </pc:spChg>
        <pc:spChg chg="add mod">
          <ac:chgData name="Jacob Anderson (Student)" userId="e2e97f7f-c92e-48a8-a255-d6750586eda8" providerId="ADAL" clId="{4C51B102-5CBC-4BB8-84C7-971B40D9D93B}" dt="2025-04-21T19:08:00.021" v="150" actId="1076"/>
          <ac:spMkLst>
            <pc:docMk/>
            <pc:sldMk cId="4088989759" sldId="279"/>
            <ac:spMk id="23" creationId="{B4E053DE-7771-0F95-CD16-F9B2125ECAEA}"/>
          </ac:spMkLst>
        </pc:spChg>
        <pc:spChg chg="add mod">
          <ac:chgData name="Jacob Anderson (Student)" userId="e2e97f7f-c92e-48a8-a255-d6750586eda8" providerId="ADAL" clId="{4C51B102-5CBC-4BB8-84C7-971B40D9D93B}" dt="2025-04-21T19:08:05.450" v="153" actId="20577"/>
          <ac:spMkLst>
            <pc:docMk/>
            <pc:sldMk cId="4088989759" sldId="279"/>
            <ac:spMk id="24" creationId="{70A69D78-7F44-AA40-0F57-5F3ED757770A}"/>
          </ac:spMkLst>
        </pc:spChg>
        <pc:cxnChg chg="add mod">
          <ac:chgData name="Jacob Anderson (Student)" userId="e2e97f7f-c92e-48a8-a255-d6750586eda8" providerId="ADAL" clId="{4C51B102-5CBC-4BB8-84C7-971B40D9D93B}" dt="2025-04-21T19:06:18.493" v="130" actId="14100"/>
          <ac:cxnSpMkLst>
            <pc:docMk/>
            <pc:sldMk cId="4088989759" sldId="279"/>
            <ac:cxnSpMk id="20" creationId="{63D1A41B-26A6-251B-10B7-3B98F38895B9}"/>
          </ac:cxnSpMkLst>
        </pc:cxnChg>
        <pc:cxnChg chg="add mod">
          <ac:chgData name="Jacob Anderson (Student)" userId="e2e97f7f-c92e-48a8-a255-d6750586eda8" providerId="ADAL" clId="{4C51B102-5CBC-4BB8-84C7-971B40D9D93B}" dt="2025-04-21T19:07:52.185" v="149" actId="1076"/>
          <ac:cxnSpMkLst>
            <pc:docMk/>
            <pc:sldMk cId="4088989759" sldId="279"/>
            <ac:cxnSpMk id="26" creationId="{853C3A21-B037-270C-BC54-A119F8F6CF03}"/>
          </ac:cxnSpMkLst>
        </pc:cxnChg>
      </pc:sldChg>
      <pc:sldChg chg="addSp delSp modSp new mod">
        <pc:chgData name="Jacob Anderson (Student)" userId="e2e97f7f-c92e-48a8-a255-d6750586eda8" providerId="ADAL" clId="{4C51B102-5CBC-4BB8-84C7-971B40D9D93B}" dt="2025-04-21T19:09:26.898" v="154"/>
        <pc:sldMkLst>
          <pc:docMk/>
          <pc:sldMk cId="3093635161" sldId="280"/>
        </pc:sldMkLst>
        <pc:spChg chg="add mod">
          <ac:chgData name="Jacob Anderson (Student)" userId="e2e97f7f-c92e-48a8-a255-d6750586eda8" providerId="ADAL" clId="{4C51B102-5CBC-4BB8-84C7-971B40D9D93B}" dt="2025-04-21T19:03:40.317" v="100"/>
          <ac:spMkLst>
            <pc:docMk/>
            <pc:sldMk cId="3093635161" sldId="280"/>
            <ac:spMk id="3" creationId="{FAE337E0-919E-ADD1-3961-74A42174A4E5}"/>
          </ac:spMkLst>
        </pc:spChg>
        <pc:spChg chg="add mod">
          <ac:chgData name="Jacob Anderson (Student)" userId="e2e97f7f-c92e-48a8-a255-d6750586eda8" providerId="ADAL" clId="{4C51B102-5CBC-4BB8-84C7-971B40D9D93B}" dt="2025-04-21T19:03:40.317" v="100"/>
          <ac:spMkLst>
            <pc:docMk/>
            <pc:sldMk cId="3093635161" sldId="280"/>
            <ac:spMk id="7" creationId="{2CC5F906-DC3C-8AE4-203B-838BFC202960}"/>
          </ac:spMkLst>
        </pc:spChg>
        <pc:spChg chg="add mod">
          <ac:chgData name="Jacob Anderson (Student)" userId="e2e97f7f-c92e-48a8-a255-d6750586eda8" providerId="ADAL" clId="{4C51B102-5CBC-4BB8-84C7-971B40D9D93B}" dt="2025-04-21T19:03:40.317" v="100"/>
          <ac:spMkLst>
            <pc:docMk/>
            <pc:sldMk cId="3093635161" sldId="280"/>
            <ac:spMk id="11" creationId="{11A35B85-9096-0C18-0B28-DCE186C85D29}"/>
          </ac:spMkLst>
        </pc:spChg>
        <pc:spChg chg="add mod">
          <ac:chgData name="Jacob Anderson (Student)" userId="e2e97f7f-c92e-48a8-a255-d6750586eda8" providerId="ADAL" clId="{4C51B102-5CBC-4BB8-84C7-971B40D9D93B}" dt="2025-04-21T19:03:40.317" v="100"/>
          <ac:spMkLst>
            <pc:docMk/>
            <pc:sldMk cId="3093635161" sldId="280"/>
            <ac:spMk id="21" creationId="{BA04F5E1-4103-FFB9-25BB-ED1B495A553D}"/>
          </ac:spMkLst>
        </pc:spChg>
        <pc:spChg chg="add mod">
          <ac:chgData name="Jacob Anderson (Student)" userId="e2e97f7f-c92e-48a8-a255-d6750586eda8" providerId="ADAL" clId="{4C51B102-5CBC-4BB8-84C7-971B40D9D93B}" dt="2025-04-21T19:03:40.317" v="100"/>
          <ac:spMkLst>
            <pc:docMk/>
            <pc:sldMk cId="3093635161" sldId="280"/>
            <ac:spMk id="22" creationId="{E4DADF0E-7628-85FF-BFBF-FC9EA345DE8D}"/>
          </ac:spMkLst>
        </pc:spChg>
        <pc:spChg chg="add mod">
          <ac:chgData name="Jacob Anderson (Student)" userId="e2e97f7f-c92e-48a8-a255-d6750586eda8" providerId="ADAL" clId="{4C51B102-5CBC-4BB8-84C7-971B40D9D93B}" dt="2025-04-21T19:03:40.317" v="100"/>
          <ac:spMkLst>
            <pc:docMk/>
            <pc:sldMk cId="3093635161" sldId="280"/>
            <ac:spMk id="24" creationId="{63317290-70C4-4EF3-ED92-492593DE81B5}"/>
          </ac:spMkLst>
        </pc:spChg>
        <pc:spChg chg="add mod">
          <ac:chgData name="Jacob Anderson (Student)" userId="e2e97f7f-c92e-48a8-a255-d6750586eda8" providerId="ADAL" clId="{4C51B102-5CBC-4BB8-84C7-971B40D9D93B}" dt="2025-04-21T19:09:26.898" v="154"/>
          <ac:spMkLst>
            <pc:docMk/>
            <pc:sldMk cId="3093635161" sldId="280"/>
            <ac:spMk id="28" creationId="{5978D7C5-F957-820B-4EBB-7525E22E7805}"/>
          </ac:spMkLst>
        </pc:spChg>
        <pc:spChg chg="add mod">
          <ac:chgData name="Jacob Anderson (Student)" userId="e2e97f7f-c92e-48a8-a255-d6750586eda8" providerId="ADAL" clId="{4C51B102-5CBC-4BB8-84C7-971B40D9D93B}" dt="2025-04-21T19:09:26.898" v="154"/>
          <ac:spMkLst>
            <pc:docMk/>
            <pc:sldMk cId="3093635161" sldId="280"/>
            <ac:spMk id="29" creationId="{C17DC2F5-F74A-42FB-03D4-F5199E7E28EA}"/>
          </ac:spMkLst>
        </pc:spChg>
        <pc:cxnChg chg="add mod">
          <ac:chgData name="Jacob Anderson (Student)" userId="e2e97f7f-c92e-48a8-a255-d6750586eda8" providerId="ADAL" clId="{4C51B102-5CBC-4BB8-84C7-971B40D9D93B}" dt="2025-04-21T19:09:26.898" v="154"/>
          <ac:cxnSpMkLst>
            <pc:docMk/>
            <pc:sldMk cId="3093635161" sldId="280"/>
            <ac:cxnSpMk id="27" creationId="{8934A92B-3E75-1E80-B786-539071BF50A0}"/>
          </ac:cxnSpMkLst>
        </pc:cxnChg>
        <pc:cxnChg chg="add mod">
          <ac:chgData name="Jacob Anderson (Student)" userId="e2e97f7f-c92e-48a8-a255-d6750586eda8" providerId="ADAL" clId="{4C51B102-5CBC-4BB8-84C7-971B40D9D93B}" dt="2025-04-21T19:09:26.898" v="154"/>
          <ac:cxnSpMkLst>
            <pc:docMk/>
            <pc:sldMk cId="3093635161" sldId="280"/>
            <ac:cxnSpMk id="30" creationId="{29A20696-A0D7-4261-2E7D-52DE73A90653}"/>
          </ac:cxnSpMkLst>
        </pc:cxnChg>
      </pc:sldChg>
      <pc:sldChg chg="addSp delSp modSp new mod">
        <pc:chgData name="Jacob Anderson (Student)" userId="e2e97f7f-c92e-48a8-a255-d6750586eda8" providerId="ADAL" clId="{4C51B102-5CBC-4BB8-84C7-971B40D9D93B}" dt="2025-04-21T19:09:28.168" v="155"/>
        <pc:sldMkLst>
          <pc:docMk/>
          <pc:sldMk cId="3396995427" sldId="281"/>
        </pc:sldMkLst>
        <pc:spChg chg="add del">
          <ac:chgData name="Jacob Anderson (Student)" userId="e2e97f7f-c92e-48a8-a255-d6750586eda8" providerId="ADAL" clId="{4C51B102-5CBC-4BB8-84C7-971B40D9D93B}" dt="2025-04-21T19:03:27.662" v="93" actId="478"/>
          <ac:spMkLst>
            <pc:docMk/>
            <pc:sldMk cId="3396995427" sldId="281"/>
            <ac:spMk id="7" creationId="{9BA0CA88-4C4F-CFFB-63D9-9F0F9D4AAE9D}"/>
          </ac:spMkLst>
        </pc:spChg>
        <pc:spChg chg="mod">
          <ac:chgData name="Jacob Anderson (Student)" userId="e2e97f7f-c92e-48a8-a255-d6750586eda8" providerId="ADAL" clId="{4C51B102-5CBC-4BB8-84C7-971B40D9D93B}" dt="2025-04-21T19:03:20.390" v="89"/>
          <ac:spMkLst>
            <pc:docMk/>
            <pc:sldMk cId="3396995427" sldId="281"/>
            <ac:spMk id="14" creationId="{7F72E864-DE6E-A60F-D037-A0E3AE102212}"/>
          </ac:spMkLst>
        </pc:spChg>
        <pc:spChg chg="add mod">
          <ac:chgData name="Jacob Anderson (Student)" userId="e2e97f7f-c92e-48a8-a255-d6750586eda8" providerId="ADAL" clId="{4C51B102-5CBC-4BB8-84C7-971B40D9D93B}" dt="2025-04-21T19:03:20.390" v="89"/>
          <ac:spMkLst>
            <pc:docMk/>
            <pc:sldMk cId="3396995427" sldId="281"/>
            <ac:spMk id="15" creationId="{640363BE-6D13-F0D6-517B-DD3EDA1E69BD}"/>
          </ac:spMkLst>
        </pc:spChg>
        <pc:spChg chg="add mod">
          <ac:chgData name="Jacob Anderson (Student)" userId="e2e97f7f-c92e-48a8-a255-d6750586eda8" providerId="ADAL" clId="{4C51B102-5CBC-4BB8-84C7-971B40D9D93B}" dt="2025-04-21T19:03:20.390" v="89"/>
          <ac:spMkLst>
            <pc:docMk/>
            <pc:sldMk cId="3396995427" sldId="281"/>
            <ac:spMk id="17" creationId="{254EEFC9-6618-83EA-6EA7-AC53BA9A474E}"/>
          </ac:spMkLst>
        </pc:spChg>
        <pc:spChg chg="add mod">
          <ac:chgData name="Jacob Anderson (Student)" userId="e2e97f7f-c92e-48a8-a255-d6750586eda8" providerId="ADAL" clId="{4C51B102-5CBC-4BB8-84C7-971B40D9D93B}" dt="2025-04-21T19:03:20.390" v="89"/>
          <ac:spMkLst>
            <pc:docMk/>
            <pc:sldMk cId="3396995427" sldId="281"/>
            <ac:spMk id="18" creationId="{15B12E96-4C94-76D3-1FB6-EE319EBD5DD4}"/>
          </ac:spMkLst>
        </pc:spChg>
        <pc:spChg chg="add mod">
          <ac:chgData name="Jacob Anderson (Student)" userId="e2e97f7f-c92e-48a8-a255-d6750586eda8" providerId="ADAL" clId="{4C51B102-5CBC-4BB8-84C7-971B40D9D93B}" dt="2025-04-21T19:03:20.390" v="89"/>
          <ac:spMkLst>
            <pc:docMk/>
            <pc:sldMk cId="3396995427" sldId="281"/>
            <ac:spMk id="19" creationId="{365D344B-26F9-AFCF-6A80-D4225505495A}"/>
          </ac:spMkLst>
        </pc:spChg>
        <pc:spChg chg="add mod">
          <ac:chgData name="Jacob Anderson (Student)" userId="e2e97f7f-c92e-48a8-a255-d6750586eda8" providerId="ADAL" clId="{4C51B102-5CBC-4BB8-84C7-971B40D9D93B}" dt="2025-04-21T19:03:20.390" v="89"/>
          <ac:spMkLst>
            <pc:docMk/>
            <pc:sldMk cId="3396995427" sldId="281"/>
            <ac:spMk id="21" creationId="{8F824407-E666-5D3D-1973-FA453B27C3F5}"/>
          </ac:spMkLst>
        </pc:spChg>
        <pc:spChg chg="add mod">
          <ac:chgData name="Jacob Anderson (Student)" userId="e2e97f7f-c92e-48a8-a255-d6750586eda8" providerId="ADAL" clId="{4C51B102-5CBC-4BB8-84C7-971B40D9D93B}" dt="2025-04-21T19:03:20.390" v="89"/>
          <ac:spMkLst>
            <pc:docMk/>
            <pc:sldMk cId="3396995427" sldId="281"/>
            <ac:spMk id="24" creationId="{53C6E022-E0C3-F148-5770-96E602D9C1BB}"/>
          </ac:spMkLst>
        </pc:spChg>
        <pc:spChg chg="add mod">
          <ac:chgData name="Jacob Anderson (Student)" userId="e2e97f7f-c92e-48a8-a255-d6750586eda8" providerId="ADAL" clId="{4C51B102-5CBC-4BB8-84C7-971B40D9D93B}" dt="2025-04-21T19:03:20.390" v="89"/>
          <ac:spMkLst>
            <pc:docMk/>
            <pc:sldMk cId="3396995427" sldId="281"/>
            <ac:spMk id="25" creationId="{6A50415B-3AD4-0BBB-2C8E-090CC235219E}"/>
          </ac:spMkLst>
        </pc:spChg>
        <pc:spChg chg="add mod">
          <ac:chgData name="Jacob Anderson (Student)" userId="e2e97f7f-c92e-48a8-a255-d6750586eda8" providerId="ADAL" clId="{4C51B102-5CBC-4BB8-84C7-971B40D9D93B}" dt="2025-04-21T19:03:20.390" v="89"/>
          <ac:spMkLst>
            <pc:docMk/>
            <pc:sldMk cId="3396995427" sldId="281"/>
            <ac:spMk id="27" creationId="{5209A47A-1BCA-C75C-26AC-E8B73E8B192C}"/>
          </ac:spMkLst>
        </pc:spChg>
        <pc:spChg chg="add mod">
          <ac:chgData name="Jacob Anderson (Student)" userId="e2e97f7f-c92e-48a8-a255-d6750586eda8" providerId="ADAL" clId="{4C51B102-5CBC-4BB8-84C7-971B40D9D93B}" dt="2025-04-21T19:09:28.168" v="155"/>
          <ac:spMkLst>
            <pc:docMk/>
            <pc:sldMk cId="3396995427" sldId="281"/>
            <ac:spMk id="36" creationId="{41FCA49C-2E84-70DC-FCAB-7FED79665C93}"/>
          </ac:spMkLst>
        </pc:spChg>
        <pc:spChg chg="add mod">
          <ac:chgData name="Jacob Anderson (Student)" userId="e2e97f7f-c92e-48a8-a255-d6750586eda8" providerId="ADAL" clId="{4C51B102-5CBC-4BB8-84C7-971B40D9D93B}" dt="2025-04-21T19:09:28.168" v="155"/>
          <ac:spMkLst>
            <pc:docMk/>
            <pc:sldMk cId="3396995427" sldId="281"/>
            <ac:spMk id="37" creationId="{4603AEA7-3372-E403-A722-BE2EAC40638E}"/>
          </ac:spMkLst>
        </pc:spChg>
        <pc:cxnChg chg="add mod">
          <ac:chgData name="Jacob Anderson (Student)" userId="e2e97f7f-c92e-48a8-a255-d6750586eda8" providerId="ADAL" clId="{4C51B102-5CBC-4BB8-84C7-971B40D9D93B}" dt="2025-04-21T19:09:28.168" v="155"/>
          <ac:cxnSpMkLst>
            <pc:docMk/>
            <pc:sldMk cId="3396995427" sldId="281"/>
            <ac:cxnSpMk id="35" creationId="{6CE07BB1-ACDA-5FD9-8A85-DD6330BD12DF}"/>
          </ac:cxnSpMkLst>
        </pc:cxnChg>
        <pc:cxnChg chg="add mod">
          <ac:chgData name="Jacob Anderson (Student)" userId="e2e97f7f-c92e-48a8-a255-d6750586eda8" providerId="ADAL" clId="{4C51B102-5CBC-4BB8-84C7-971B40D9D93B}" dt="2025-04-21T19:09:28.168" v="155"/>
          <ac:cxnSpMkLst>
            <pc:docMk/>
            <pc:sldMk cId="3396995427" sldId="281"/>
            <ac:cxnSpMk id="38" creationId="{F0724085-FA4F-0273-B207-3BE1A814E977}"/>
          </ac:cxnSpMkLst>
        </pc:cxnChg>
      </pc:sldChg>
      <pc:sldChg chg="add del">
        <pc:chgData name="Jacob Anderson (Student)" userId="e2e97f7f-c92e-48a8-a255-d6750586eda8" providerId="ADAL" clId="{4C51B102-5CBC-4BB8-84C7-971B40D9D93B}" dt="2025-04-21T19:10:24.602" v="204"/>
        <pc:sldMkLst>
          <pc:docMk/>
          <pc:sldMk cId="3361485957" sldId="282"/>
        </pc:sldMkLst>
      </pc:sldChg>
      <pc:sldChg chg="addSp modSp new del mod">
        <pc:chgData name="Jacob Anderson (Student)" userId="e2e97f7f-c92e-48a8-a255-d6750586eda8" providerId="ADAL" clId="{4C51B102-5CBC-4BB8-84C7-971B40D9D93B}" dt="2025-04-21T19:10:21.470" v="202" actId="2696"/>
        <pc:sldMkLst>
          <pc:docMk/>
          <pc:sldMk cId="3790928762" sldId="282"/>
        </pc:sldMkLst>
      </pc:sldChg>
      <pc:sldChg chg="addSp modSp new mod">
        <pc:chgData name="Jacob Anderson (Student)" userId="e2e97f7f-c92e-48a8-a255-d6750586eda8" providerId="ADAL" clId="{4C51B102-5CBC-4BB8-84C7-971B40D9D93B}" dt="2025-04-21T19:10:15.281" v="201" actId="403"/>
        <pc:sldMkLst>
          <pc:docMk/>
          <pc:sldMk cId="1082732720" sldId="283"/>
        </pc:sldMkLst>
        <pc:spChg chg="add mod">
          <ac:chgData name="Jacob Anderson (Student)" userId="e2e97f7f-c92e-48a8-a255-d6750586eda8" providerId="ADAL" clId="{4C51B102-5CBC-4BB8-84C7-971B40D9D93B}" dt="2025-04-21T19:10:15.281" v="201" actId="403"/>
          <ac:spMkLst>
            <pc:docMk/>
            <pc:sldMk cId="1082732720" sldId="283"/>
            <ac:spMk id="2" creationId="{6F9DB529-8FDE-45EA-C4CC-FA3C154B8186}"/>
          </ac:spMkLst>
        </pc:spChg>
      </pc:sldChg>
      <pc:sldChg chg="modSp add mod">
        <pc:chgData name="Jacob Anderson (Student)" userId="e2e97f7f-c92e-48a8-a255-d6750586eda8" providerId="ADAL" clId="{4C51B102-5CBC-4BB8-84C7-971B40D9D93B}" dt="2025-04-21T19:10:31.285" v="207" actId="20577"/>
        <pc:sldMkLst>
          <pc:docMk/>
          <pc:sldMk cId="1675115358" sldId="284"/>
        </pc:sldMkLst>
        <pc:spChg chg="mod">
          <ac:chgData name="Jacob Anderson (Student)" userId="e2e97f7f-c92e-48a8-a255-d6750586eda8" providerId="ADAL" clId="{4C51B102-5CBC-4BB8-84C7-971B40D9D93B}" dt="2025-04-21T19:10:31.285" v="207" actId="20577"/>
          <ac:spMkLst>
            <pc:docMk/>
            <pc:sldMk cId="1675115358" sldId="284"/>
            <ac:spMk id="2" creationId="{D6ED93B0-AA39-8344-FEBD-8F558D3F51BF}"/>
          </ac:spMkLst>
        </pc:spChg>
      </pc:sldChg>
      <pc:sldChg chg="add">
        <pc:chgData name="Jacob Anderson (Student)" userId="e2e97f7f-c92e-48a8-a255-d6750586eda8" providerId="ADAL" clId="{4C51B102-5CBC-4BB8-84C7-971B40D9D93B}" dt="2025-04-21T19:10:55.778" v="208"/>
        <pc:sldMkLst>
          <pc:docMk/>
          <pc:sldMk cId="620310387" sldId="285"/>
        </pc:sldMkLst>
      </pc:sldChg>
      <pc:sldChg chg="new del">
        <pc:chgData name="Jacob Anderson (Student)" userId="e2e97f7f-c92e-48a8-a255-d6750586eda8" providerId="ADAL" clId="{4C51B102-5CBC-4BB8-84C7-971B40D9D93B}" dt="2025-04-21T19:11:03.872" v="211" actId="2696"/>
        <pc:sldMkLst>
          <pc:docMk/>
          <pc:sldMk cId="1042363017" sldId="286"/>
        </pc:sldMkLst>
      </pc:sldChg>
      <pc:sldChg chg="addSp modSp add mod">
        <pc:chgData name="Jacob Anderson (Student)" userId="e2e97f7f-c92e-48a8-a255-d6750586eda8" providerId="ADAL" clId="{4C51B102-5CBC-4BB8-84C7-971B40D9D93B}" dt="2025-04-21T19:13:01.834" v="231" actId="14100"/>
        <pc:sldMkLst>
          <pc:docMk/>
          <pc:sldMk cId="2999816522" sldId="287"/>
        </pc:sldMkLst>
        <pc:spChg chg="mod">
          <ac:chgData name="Jacob Anderson (Student)" userId="e2e97f7f-c92e-48a8-a255-d6750586eda8" providerId="ADAL" clId="{4C51B102-5CBC-4BB8-84C7-971B40D9D93B}" dt="2025-04-21T19:12:48.926" v="228" actId="164"/>
          <ac:spMkLst>
            <pc:docMk/>
            <pc:sldMk cId="2999816522" sldId="287"/>
            <ac:spMk id="10" creationId="{D4569667-D16E-B3B4-5823-492D135C82C3}"/>
          </ac:spMkLst>
        </pc:spChg>
        <pc:spChg chg="mod">
          <ac:chgData name="Jacob Anderson (Student)" userId="e2e97f7f-c92e-48a8-a255-d6750586eda8" providerId="ADAL" clId="{4C51B102-5CBC-4BB8-84C7-971B40D9D93B}" dt="2025-04-21T19:12:48.926" v="228" actId="164"/>
          <ac:spMkLst>
            <pc:docMk/>
            <pc:sldMk cId="2999816522" sldId="287"/>
            <ac:spMk id="11" creationId="{DFBEC3A8-80BD-6267-C9C8-2E6395AA9BCD}"/>
          </ac:spMkLst>
        </pc:spChg>
        <pc:spChg chg="mod">
          <ac:chgData name="Jacob Anderson (Student)" userId="e2e97f7f-c92e-48a8-a255-d6750586eda8" providerId="ADAL" clId="{4C51B102-5CBC-4BB8-84C7-971B40D9D93B}" dt="2025-04-21T19:12:48.926" v="228" actId="164"/>
          <ac:spMkLst>
            <pc:docMk/>
            <pc:sldMk cId="2999816522" sldId="287"/>
            <ac:spMk id="12" creationId="{84C364D9-ECB7-7385-E452-16F3B5E77FCF}"/>
          </ac:spMkLst>
        </pc:spChg>
        <pc:spChg chg="mod">
          <ac:chgData name="Jacob Anderson (Student)" userId="e2e97f7f-c92e-48a8-a255-d6750586eda8" providerId="ADAL" clId="{4C51B102-5CBC-4BB8-84C7-971B40D9D93B}" dt="2025-04-21T19:13:01.834" v="231" actId="14100"/>
          <ac:spMkLst>
            <pc:docMk/>
            <pc:sldMk cId="2999816522" sldId="287"/>
            <ac:spMk id="13" creationId="{3496E261-37D9-C9EF-67F0-508287CDB0C0}"/>
          </ac:spMkLst>
        </pc:spChg>
        <pc:spChg chg="mod">
          <ac:chgData name="Jacob Anderson (Student)" userId="e2e97f7f-c92e-48a8-a255-d6750586eda8" providerId="ADAL" clId="{4C51B102-5CBC-4BB8-84C7-971B40D9D93B}" dt="2025-04-21T19:12:48.926" v="228" actId="164"/>
          <ac:spMkLst>
            <pc:docMk/>
            <pc:sldMk cId="2999816522" sldId="287"/>
            <ac:spMk id="14" creationId="{B660129A-1793-9898-5E1E-8552D9282224}"/>
          </ac:spMkLst>
        </pc:spChg>
        <pc:spChg chg="mod">
          <ac:chgData name="Jacob Anderson (Student)" userId="e2e97f7f-c92e-48a8-a255-d6750586eda8" providerId="ADAL" clId="{4C51B102-5CBC-4BB8-84C7-971B40D9D93B}" dt="2025-04-21T19:12:48.926" v="228" actId="164"/>
          <ac:spMkLst>
            <pc:docMk/>
            <pc:sldMk cId="2999816522" sldId="287"/>
            <ac:spMk id="15" creationId="{C13EA1FD-7213-EB44-96DA-83618103F92A}"/>
          </ac:spMkLst>
        </pc:spChg>
        <pc:grpChg chg="add mod">
          <ac:chgData name="Jacob Anderson (Student)" userId="e2e97f7f-c92e-48a8-a255-d6750586eda8" providerId="ADAL" clId="{4C51B102-5CBC-4BB8-84C7-971B40D9D93B}" dt="2025-04-21T19:12:54.310" v="230" actId="14100"/>
          <ac:grpSpMkLst>
            <pc:docMk/>
            <pc:sldMk cId="2999816522" sldId="287"/>
            <ac:grpSpMk id="2" creationId="{42274DBB-91AD-A767-F4F8-A1802C342905}"/>
          </ac:grpSpMkLst>
        </pc:grpChg>
        <pc:grpChg chg="mod">
          <ac:chgData name="Jacob Anderson (Student)" userId="e2e97f7f-c92e-48a8-a255-d6750586eda8" providerId="ADAL" clId="{4C51B102-5CBC-4BB8-84C7-971B40D9D93B}" dt="2025-04-21T19:12:48.926" v="228" actId="164"/>
          <ac:grpSpMkLst>
            <pc:docMk/>
            <pc:sldMk cId="2999816522" sldId="287"/>
            <ac:grpSpMk id="7" creationId="{DF0266E0-F393-0722-BF92-A7E058EBBFD3}"/>
          </ac:grpSpMkLst>
        </pc:grpChg>
      </pc:sldChg>
      <pc:sldChg chg="add del">
        <pc:chgData name="Jacob Anderson (Student)" userId="e2e97f7f-c92e-48a8-a255-d6750586eda8" providerId="ADAL" clId="{4C51B102-5CBC-4BB8-84C7-971B40D9D93B}" dt="2025-04-21T19:59:35.155" v="282" actId="2696"/>
        <pc:sldMkLst>
          <pc:docMk/>
          <pc:sldMk cId="1426307053" sldId="288"/>
        </pc:sldMkLst>
      </pc:sldChg>
      <pc:sldChg chg="delSp add del mod">
        <pc:chgData name="Jacob Anderson (Student)" userId="e2e97f7f-c92e-48a8-a255-d6750586eda8" providerId="ADAL" clId="{4C51B102-5CBC-4BB8-84C7-971B40D9D93B}" dt="2025-04-21T19:58:21.814" v="273" actId="2696"/>
        <pc:sldMkLst>
          <pc:docMk/>
          <pc:sldMk cId="3178326277" sldId="288"/>
        </pc:sldMkLst>
      </pc:sldChg>
      <pc:sldChg chg="addSp delSp modSp add mod">
        <pc:chgData name="Jacob Anderson (Student)" userId="e2e97f7f-c92e-48a8-a255-d6750586eda8" providerId="ADAL" clId="{4C51B102-5CBC-4BB8-84C7-971B40D9D93B}" dt="2025-04-21T20:25:37.431" v="406" actId="14100"/>
        <pc:sldMkLst>
          <pc:docMk/>
          <pc:sldMk cId="293466147" sldId="289"/>
        </pc:sldMkLst>
        <pc:spChg chg="mod topLvl">
          <ac:chgData name="Jacob Anderson (Student)" userId="e2e97f7f-c92e-48a8-a255-d6750586eda8" providerId="ADAL" clId="{4C51B102-5CBC-4BB8-84C7-971B40D9D93B}" dt="2025-04-21T20:05:47.533" v="307" actId="207"/>
          <ac:spMkLst>
            <pc:docMk/>
            <pc:sldMk cId="293466147" sldId="289"/>
            <ac:spMk id="8" creationId="{EF71C2CE-1BFB-57C3-6403-FF5A387A982B}"/>
          </ac:spMkLst>
        </pc:spChg>
        <pc:spChg chg="mod topLvl">
          <ac:chgData name="Jacob Anderson (Student)" userId="e2e97f7f-c92e-48a8-a255-d6750586eda8" providerId="ADAL" clId="{4C51B102-5CBC-4BB8-84C7-971B40D9D93B}" dt="2025-04-21T20:05:57.485" v="308" actId="207"/>
          <ac:spMkLst>
            <pc:docMk/>
            <pc:sldMk cId="293466147" sldId="289"/>
            <ac:spMk id="9" creationId="{D4CB0BBC-92FC-A215-363A-24F3458F9B67}"/>
          </ac:spMkLst>
        </pc:spChg>
        <pc:spChg chg="mod">
          <ac:chgData name="Jacob Anderson (Student)" userId="e2e97f7f-c92e-48a8-a255-d6750586eda8" providerId="ADAL" clId="{4C51B102-5CBC-4BB8-84C7-971B40D9D93B}" dt="2025-04-21T20:05:47.533" v="307" actId="207"/>
          <ac:spMkLst>
            <pc:docMk/>
            <pc:sldMk cId="293466147" sldId="289"/>
            <ac:spMk id="10" creationId="{FCA7B651-D69C-9070-FB17-36E71D4BDD7B}"/>
          </ac:spMkLst>
        </pc:spChg>
        <pc:spChg chg="mod">
          <ac:chgData name="Jacob Anderson (Student)" userId="e2e97f7f-c92e-48a8-a255-d6750586eda8" providerId="ADAL" clId="{4C51B102-5CBC-4BB8-84C7-971B40D9D93B}" dt="2025-04-21T20:05:57.485" v="308" actId="207"/>
          <ac:spMkLst>
            <pc:docMk/>
            <pc:sldMk cId="293466147" sldId="289"/>
            <ac:spMk id="11" creationId="{AA0A54C5-C7E8-8E38-F6B6-8B2AAEAF5926}"/>
          </ac:spMkLst>
        </pc:spChg>
        <pc:spChg chg="mod">
          <ac:chgData name="Jacob Anderson (Student)" userId="e2e97f7f-c92e-48a8-a255-d6750586eda8" providerId="ADAL" clId="{4C51B102-5CBC-4BB8-84C7-971B40D9D93B}" dt="2025-04-21T20:05:47.533" v="307" actId="207"/>
          <ac:spMkLst>
            <pc:docMk/>
            <pc:sldMk cId="293466147" sldId="289"/>
            <ac:spMk id="12" creationId="{E4E0F368-8A7D-5253-52C2-9B91C6EA0A19}"/>
          </ac:spMkLst>
        </pc:spChg>
        <pc:spChg chg="mod">
          <ac:chgData name="Jacob Anderson (Student)" userId="e2e97f7f-c92e-48a8-a255-d6750586eda8" providerId="ADAL" clId="{4C51B102-5CBC-4BB8-84C7-971B40D9D93B}" dt="2025-04-21T20:05:57.485" v="308" actId="207"/>
          <ac:spMkLst>
            <pc:docMk/>
            <pc:sldMk cId="293466147" sldId="289"/>
            <ac:spMk id="13" creationId="{8F66924A-732E-6C7A-F1F6-A575FE10AFD8}"/>
          </ac:spMkLst>
        </pc:spChg>
        <pc:spChg chg="mod">
          <ac:chgData name="Jacob Anderson (Student)" userId="e2e97f7f-c92e-48a8-a255-d6750586eda8" providerId="ADAL" clId="{4C51B102-5CBC-4BB8-84C7-971B40D9D93B}" dt="2025-04-21T20:05:47.533" v="307" actId="207"/>
          <ac:spMkLst>
            <pc:docMk/>
            <pc:sldMk cId="293466147" sldId="289"/>
            <ac:spMk id="14" creationId="{F3C1F4DC-B79A-A82F-72AC-639ECB0BF5BE}"/>
          </ac:spMkLst>
        </pc:spChg>
        <pc:spChg chg="mod">
          <ac:chgData name="Jacob Anderson (Student)" userId="e2e97f7f-c92e-48a8-a255-d6750586eda8" providerId="ADAL" clId="{4C51B102-5CBC-4BB8-84C7-971B40D9D93B}" dt="2025-04-21T20:05:57.485" v="308" actId="207"/>
          <ac:spMkLst>
            <pc:docMk/>
            <pc:sldMk cId="293466147" sldId="289"/>
            <ac:spMk id="15" creationId="{5A7EC3EB-254B-7F70-D3F5-51D094AEE0EC}"/>
          </ac:spMkLst>
        </pc:spChg>
        <pc:spChg chg="add mod">
          <ac:chgData name="Jacob Anderson (Student)" userId="e2e97f7f-c92e-48a8-a255-d6750586eda8" providerId="ADAL" clId="{4C51B102-5CBC-4BB8-84C7-971B40D9D93B}" dt="2025-04-21T20:05:02.290" v="302" actId="1582"/>
          <ac:spMkLst>
            <pc:docMk/>
            <pc:sldMk cId="293466147" sldId="289"/>
            <ac:spMk id="18" creationId="{A399012B-0490-F8BA-498B-8A8AF9BAFA12}"/>
          </ac:spMkLst>
        </pc:spChg>
        <pc:spChg chg="add mod">
          <ac:chgData name="Jacob Anderson (Student)" userId="e2e97f7f-c92e-48a8-a255-d6750586eda8" providerId="ADAL" clId="{4C51B102-5CBC-4BB8-84C7-971B40D9D93B}" dt="2025-04-21T20:05:19.362" v="306" actId="1076"/>
          <ac:spMkLst>
            <pc:docMk/>
            <pc:sldMk cId="293466147" sldId="289"/>
            <ac:spMk id="19" creationId="{267A5D22-E0F0-D0CF-A079-ABA83FD566DA}"/>
          </ac:spMkLst>
        </pc:spChg>
        <pc:spChg chg="add mod">
          <ac:chgData name="Jacob Anderson (Student)" userId="e2e97f7f-c92e-48a8-a255-d6750586eda8" providerId="ADAL" clId="{4C51B102-5CBC-4BB8-84C7-971B40D9D93B}" dt="2025-04-21T20:25:08.442" v="399" actId="164"/>
          <ac:spMkLst>
            <pc:docMk/>
            <pc:sldMk cId="293466147" sldId="289"/>
            <ac:spMk id="31" creationId="{CA8456C0-E20A-ABAA-9598-FE9E4DE32629}"/>
          </ac:spMkLst>
        </pc:spChg>
        <pc:spChg chg="add mod">
          <ac:chgData name="Jacob Anderson (Student)" userId="e2e97f7f-c92e-48a8-a255-d6750586eda8" providerId="ADAL" clId="{4C51B102-5CBC-4BB8-84C7-971B40D9D93B}" dt="2025-04-21T20:22:11.817" v="367" actId="6549"/>
          <ac:spMkLst>
            <pc:docMk/>
            <pc:sldMk cId="293466147" sldId="289"/>
            <ac:spMk id="32" creationId="{8CA55860-D2F8-17EA-825E-E2AA938F0F4F}"/>
          </ac:spMkLst>
        </pc:spChg>
        <pc:spChg chg="add mod">
          <ac:chgData name="Jacob Anderson (Student)" userId="e2e97f7f-c92e-48a8-a255-d6750586eda8" providerId="ADAL" clId="{4C51B102-5CBC-4BB8-84C7-971B40D9D93B}" dt="2025-04-21T20:24:28.224" v="388" actId="164"/>
          <ac:spMkLst>
            <pc:docMk/>
            <pc:sldMk cId="293466147" sldId="289"/>
            <ac:spMk id="39" creationId="{FF5F470D-5CA4-A682-FB00-464DA785EB3A}"/>
          </ac:spMkLst>
        </pc:spChg>
        <pc:spChg chg="add mod">
          <ac:chgData name="Jacob Anderson (Student)" userId="e2e97f7f-c92e-48a8-a255-d6750586eda8" providerId="ADAL" clId="{4C51B102-5CBC-4BB8-84C7-971B40D9D93B}" dt="2025-04-21T20:24:28.224" v="388" actId="164"/>
          <ac:spMkLst>
            <pc:docMk/>
            <pc:sldMk cId="293466147" sldId="289"/>
            <ac:spMk id="40" creationId="{73BAA3D4-D3C7-9D70-F205-4CA64297E39B}"/>
          </ac:spMkLst>
        </pc:spChg>
        <pc:spChg chg="add mod">
          <ac:chgData name="Jacob Anderson (Student)" userId="e2e97f7f-c92e-48a8-a255-d6750586eda8" providerId="ADAL" clId="{4C51B102-5CBC-4BB8-84C7-971B40D9D93B}" dt="2025-04-21T20:25:08.442" v="399" actId="164"/>
          <ac:spMkLst>
            <pc:docMk/>
            <pc:sldMk cId="293466147" sldId="289"/>
            <ac:spMk id="44" creationId="{9804BC63-A42B-E3CE-01E3-B73C294515AE}"/>
          </ac:spMkLst>
        </pc:spChg>
        <pc:spChg chg="add mod">
          <ac:chgData name="Jacob Anderson (Student)" userId="e2e97f7f-c92e-48a8-a255-d6750586eda8" providerId="ADAL" clId="{4C51B102-5CBC-4BB8-84C7-971B40D9D93B}" dt="2025-04-21T20:25:08.442" v="399" actId="164"/>
          <ac:spMkLst>
            <pc:docMk/>
            <pc:sldMk cId="293466147" sldId="289"/>
            <ac:spMk id="45" creationId="{76993FC6-CD7B-951B-542F-775E8CF329FC}"/>
          </ac:spMkLst>
        </pc:spChg>
        <pc:grpChg chg="add mod">
          <ac:chgData name="Jacob Anderson (Student)" userId="e2e97f7f-c92e-48a8-a255-d6750586eda8" providerId="ADAL" clId="{4C51B102-5CBC-4BB8-84C7-971B40D9D93B}" dt="2025-04-21T20:25:08.442" v="399" actId="164"/>
          <ac:grpSpMkLst>
            <pc:docMk/>
            <pc:sldMk cId="293466147" sldId="289"/>
            <ac:grpSpMk id="43" creationId="{9029BF96-26C8-B989-DE90-3DBC79CBA0E4}"/>
          </ac:grpSpMkLst>
        </pc:grpChg>
        <pc:grpChg chg="add mod">
          <ac:chgData name="Jacob Anderson (Student)" userId="e2e97f7f-c92e-48a8-a255-d6750586eda8" providerId="ADAL" clId="{4C51B102-5CBC-4BB8-84C7-971B40D9D93B}" dt="2025-04-21T20:25:12.987" v="400" actId="1076"/>
          <ac:grpSpMkLst>
            <pc:docMk/>
            <pc:sldMk cId="293466147" sldId="289"/>
            <ac:grpSpMk id="46" creationId="{FAF09AF3-6FB8-2B14-C828-70C532E564A8}"/>
          </ac:grpSpMkLst>
        </pc:grpChg>
        <pc:cxnChg chg="add mod">
          <ac:chgData name="Jacob Anderson (Student)" userId="e2e97f7f-c92e-48a8-a255-d6750586eda8" providerId="ADAL" clId="{4C51B102-5CBC-4BB8-84C7-971B40D9D93B}" dt="2025-04-21T20:25:37.095" v="405" actId="14100"/>
          <ac:cxnSpMkLst>
            <pc:docMk/>
            <pc:sldMk cId="293466147" sldId="289"/>
            <ac:cxnSpMk id="2" creationId="{29D6F8BC-216E-DDD5-A704-0E09EA2B7373}"/>
          </ac:cxnSpMkLst>
        </pc:cxnChg>
        <pc:cxnChg chg="add mod">
          <ac:chgData name="Jacob Anderson (Student)" userId="e2e97f7f-c92e-48a8-a255-d6750586eda8" providerId="ADAL" clId="{4C51B102-5CBC-4BB8-84C7-971B40D9D93B}" dt="2025-04-21T20:22:35.307" v="368" actId="693"/>
          <ac:cxnSpMkLst>
            <pc:docMk/>
            <pc:sldMk cId="293466147" sldId="289"/>
            <ac:cxnSpMk id="3" creationId="{D19FB4A3-0E0F-3710-94FA-872DC33C30EB}"/>
          </ac:cxnSpMkLst>
        </pc:cxnChg>
        <pc:cxnChg chg="add mod">
          <ac:chgData name="Jacob Anderson (Student)" userId="e2e97f7f-c92e-48a8-a255-d6750586eda8" providerId="ADAL" clId="{4C51B102-5CBC-4BB8-84C7-971B40D9D93B}" dt="2025-04-21T20:21:59.702" v="363" actId="1076"/>
          <ac:cxnSpMkLst>
            <pc:docMk/>
            <pc:sldMk cId="293466147" sldId="289"/>
            <ac:cxnSpMk id="4" creationId="{3BDC3B0E-686B-E1C4-1D45-EDB5B128C473}"/>
          </ac:cxnSpMkLst>
        </pc:cxnChg>
        <pc:cxnChg chg="add mod">
          <ac:chgData name="Jacob Anderson (Student)" userId="e2e97f7f-c92e-48a8-a255-d6750586eda8" providerId="ADAL" clId="{4C51B102-5CBC-4BB8-84C7-971B40D9D93B}" dt="2025-04-21T20:22:41.044" v="369" actId="14100"/>
          <ac:cxnSpMkLst>
            <pc:docMk/>
            <pc:sldMk cId="293466147" sldId="289"/>
            <ac:cxnSpMk id="5" creationId="{5D97552E-4917-B465-5A96-E76CAC42FC1A}"/>
          </ac:cxnSpMkLst>
        </pc:cxnChg>
        <pc:cxnChg chg="add mod">
          <ac:chgData name="Jacob Anderson (Student)" userId="e2e97f7f-c92e-48a8-a255-d6750586eda8" providerId="ADAL" clId="{4C51B102-5CBC-4BB8-84C7-971B40D9D93B}" dt="2025-04-21T20:08:39.799" v="320" actId="693"/>
          <ac:cxnSpMkLst>
            <pc:docMk/>
            <pc:sldMk cId="293466147" sldId="289"/>
            <ac:cxnSpMk id="33" creationId="{0F1587C3-1AF3-BE94-3395-A33091F2237F}"/>
          </ac:cxnSpMkLst>
        </pc:cxnChg>
        <pc:cxnChg chg="add mod">
          <ac:chgData name="Jacob Anderson (Student)" userId="e2e97f7f-c92e-48a8-a255-d6750586eda8" providerId="ADAL" clId="{4C51B102-5CBC-4BB8-84C7-971B40D9D93B}" dt="2025-04-21T20:08:39.799" v="320" actId="693"/>
          <ac:cxnSpMkLst>
            <pc:docMk/>
            <pc:sldMk cId="293466147" sldId="289"/>
            <ac:cxnSpMk id="34" creationId="{52EDB7FD-E594-EF25-17EF-885F9AD756F5}"/>
          </ac:cxnSpMkLst>
        </pc:cxnChg>
        <pc:cxnChg chg="add mod">
          <ac:chgData name="Jacob Anderson (Student)" userId="e2e97f7f-c92e-48a8-a255-d6750586eda8" providerId="ADAL" clId="{4C51B102-5CBC-4BB8-84C7-971B40D9D93B}" dt="2025-04-21T20:10:00.422" v="334" actId="14100"/>
          <ac:cxnSpMkLst>
            <pc:docMk/>
            <pc:sldMk cId="293466147" sldId="289"/>
            <ac:cxnSpMk id="37" creationId="{6BD31124-C267-A35B-23BB-1B3BB9A362D7}"/>
          </ac:cxnSpMkLst>
        </pc:cxnChg>
        <pc:cxnChg chg="add mod">
          <ac:chgData name="Jacob Anderson (Student)" userId="e2e97f7f-c92e-48a8-a255-d6750586eda8" providerId="ADAL" clId="{4C51B102-5CBC-4BB8-84C7-971B40D9D93B}" dt="2025-04-21T20:24:28.224" v="388" actId="164"/>
          <ac:cxnSpMkLst>
            <pc:docMk/>
            <pc:sldMk cId="293466147" sldId="289"/>
            <ac:cxnSpMk id="38" creationId="{0F5A74F4-2CB8-8BD7-0B90-3AB9231F14E1}"/>
          </ac:cxnSpMkLst>
        </pc:cxnChg>
        <pc:cxnChg chg="add mod">
          <ac:chgData name="Jacob Anderson (Student)" userId="e2e97f7f-c92e-48a8-a255-d6750586eda8" providerId="ADAL" clId="{4C51B102-5CBC-4BB8-84C7-971B40D9D93B}" dt="2025-04-21T20:24:28.224" v="388" actId="164"/>
          <ac:cxnSpMkLst>
            <pc:docMk/>
            <pc:sldMk cId="293466147" sldId="289"/>
            <ac:cxnSpMk id="42" creationId="{6206B90E-1F72-97F8-8318-78D6785876B1}"/>
          </ac:cxnSpMkLst>
        </pc:cxnChg>
        <pc:cxnChg chg="add mod">
          <ac:chgData name="Jacob Anderson (Student)" userId="e2e97f7f-c92e-48a8-a255-d6750586eda8" providerId="ADAL" clId="{4C51B102-5CBC-4BB8-84C7-971B40D9D93B}" dt="2025-04-21T20:20:59.090" v="348" actId="1076"/>
          <ac:cxnSpMkLst>
            <pc:docMk/>
            <pc:sldMk cId="293466147" sldId="289"/>
            <ac:cxnSpMk id="55" creationId="{B5397797-85A3-176A-B574-63EAA72A2634}"/>
          </ac:cxnSpMkLst>
        </pc:cxnChg>
        <pc:cxnChg chg="add mod">
          <ac:chgData name="Jacob Anderson (Student)" userId="e2e97f7f-c92e-48a8-a255-d6750586eda8" providerId="ADAL" clId="{4C51B102-5CBC-4BB8-84C7-971B40D9D93B}" dt="2025-04-21T20:21:10.719" v="350" actId="1076"/>
          <ac:cxnSpMkLst>
            <pc:docMk/>
            <pc:sldMk cId="293466147" sldId="289"/>
            <ac:cxnSpMk id="59" creationId="{752D1DD9-D3F5-8355-F2BE-7367326B698F}"/>
          </ac:cxnSpMkLst>
        </pc:cxnChg>
        <pc:cxnChg chg="add mod">
          <ac:chgData name="Jacob Anderson (Student)" userId="e2e97f7f-c92e-48a8-a255-d6750586eda8" providerId="ADAL" clId="{4C51B102-5CBC-4BB8-84C7-971B40D9D93B}" dt="2025-04-21T20:25:37.431" v="406" actId="14100"/>
          <ac:cxnSpMkLst>
            <pc:docMk/>
            <pc:sldMk cId="293466147" sldId="289"/>
            <ac:cxnSpMk id="63" creationId="{8582F2A4-4AD7-A18A-C066-398BB0564651}"/>
          </ac:cxnSpMkLst>
        </pc:cxnChg>
      </pc:sldChg>
      <pc:sldChg chg="addSp modSp new mod">
        <pc:chgData name="Jacob Anderson (Student)" userId="e2e97f7f-c92e-48a8-a255-d6750586eda8" providerId="ADAL" clId="{4C51B102-5CBC-4BB8-84C7-971B40D9D93B}" dt="2025-04-21T20:25:56.442" v="409" actId="732"/>
        <pc:sldMkLst>
          <pc:docMk/>
          <pc:sldMk cId="4263803643" sldId="290"/>
        </pc:sldMkLst>
        <pc:picChg chg="add mod modCrop">
          <ac:chgData name="Jacob Anderson (Student)" userId="e2e97f7f-c92e-48a8-a255-d6750586eda8" providerId="ADAL" clId="{4C51B102-5CBC-4BB8-84C7-971B40D9D93B}" dt="2025-04-21T20:25:56.442" v="409" actId="732"/>
          <ac:picMkLst>
            <pc:docMk/>
            <pc:sldMk cId="4263803643" sldId="290"/>
            <ac:picMk id="2" creationId="{E4FFB9A9-FB2D-500E-A8D9-E40EC61FD7DD}"/>
          </ac:picMkLst>
        </pc:picChg>
      </pc:sldChg>
      <pc:sldChg chg="addSp delSp modSp new mod">
        <pc:chgData name="Jacob Anderson (Student)" userId="e2e97f7f-c92e-48a8-a255-d6750586eda8" providerId="ADAL" clId="{4C51B102-5CBC-4BB8-84C7-971B40D9D93B}" dt="2025-04-21T23:00:51.891" v="485" actId="1076"/>
        <pc:sldMkLst>
          <pc:docMk/>
          <pc:sldMk cId="1622570397" sldId="291"/>
        </pc:sldMkLst>
        <pc:spChg chg="add mod">
          <ac:chgData name="Jacob Anderson (Student)" userId="e2e97f7f-c92e-48a8-a255-d6750586eda8" providerId="ADAL" clId="{4C51B102-5CBC-4BB8-84C7-971B40D9D93B}" dt="2025-04-21T22:58:50.389" v="442" actId="1076"/>
          <ac:spMkLst>
            <pc:docMk/>
            <pc:sldMk cId="1622570397" sldId="291"/>
            <ac:spMk id="3" creationId="{6A12513F-39F9-B2AD-4751-F268E9294219}"/>
          </ac:spMkLst>
        </pc:spChg>
        <pc:spChg chg="add mod">
          <ac:chgData name="Jacob Anderson (Student)" userId="e2e97f7f-c92e-48a8-a255-d6750586eda8" providerId="ADAL" clId="{4C51B102-5CBC-4BB8-84C7-971B40D9D93B}" dt="2025-04-21T23:00:06.165" v="465" actId="1076"/>
          <ac:spMkLst>
            <pc:docMk/>
            <pc:sldMk cId="1622570397" sldId="291"/>
            <ac:spMk id="4" creationId="{5F4B15D3-E60E-454E-E9B8-F119F350D6F6}"/>
          </ac:spMkLst>
        </pc:spChg>
        <pc:spChg chg="add mod">
          <ac:chgData name="Jacob Anderson (Student)" userId="e2e97f7f-c92e-48a8-a255-d6750586eda8" providerId="ADAL" clId="{4C51B102-5CBC-4BB8-84C7-971B40D9D93B}" dt="2025-04-21T23:00:01.564" v="464" actId="1076"/>
          <ac:spMkLst>
            <pc:docMk/>
            <pc:sldMk cId="1622570397" sldId="291"/>
            <ac:spMk id="5" creationId="{0C0E4BBC-08C8-F307-CCDD-13ACCF030986}"/>
          </ac:spMkLst>
        </pc:spChg>
        <pc:spChg chg="add mod">
          <ac:chgData name="Jacob Anderson (Student)" userId="e2e97f7f-c92e-48a8-a255-d6750586eda8" providerId="ADAL" clId="{4C51B102-5CBC-4BB8-84C7-971B40D9D93B}" dt="2025-04-21T22:58:55.262" v="443" actId="1076"/>
          <ac:spMkLst>
            <pc:docMk/>
            <pc:sldMk cId="1622570397" sldId="291"/>
            <ac:spMk id="7" creationId="{DEB1CBE6-BF9B-0756-BBDF-D40D39B5F708}"/>
          </ac:spMkLst>
        </pc:spChg>
        <pc:spChg chg="add mod">
          <ac:chgData name="Jacob Anderson (Student)" userId="e2e97f7f-c92e-48a8-a255-d6750586eda8" providerId="ADAL" clId="{4C51B102-5CBC-4BB8-84C7-971B40D9D93B}" dt="2025-04-21T22:59:04.719" v="447" actId="16959"/>
          <ac:spMkLst>
            <pc:docMk/>
            <pc:sldMk cId="1622570397" sldId="291"/>
            <ac:spMk id="8" creationId="{215BDCDB-9426-E453-0CD5-23A43006BCBD}"/>
          </ac:spMkLst>
        </pc:spChg>
        <pc:spChg chg="add mod">
          <ac:chgData name="Jacob Anderson (Student)" userId="e2e97f7f-c92e-48a8-a255-d6750586eda8" providerId="ADAL" clId="{4C51B102-5CBC-4BB8-84C7-971B40D9D93B}" dt="2025-04-21T23:00:51.891" v="485" actId="1076"/>
          <ac:spMkLst>
            <pc:docMk/>
            <pc:sldMk cId="1622570397" sldId="291"/>
            <ac:spMk id="9" creationId="{67B9466B-D7F5-B5C2-DAAD-81F418A06338}"/>
          </ac:spMkLst>
        </pc:spChg>
      </pc:sldChg>
      <pc:sldChg chg="addSp new">
        <pc:chgData name="Jacob Anderson (Student)" userId="e2e97f7f-c92e-48a8-a255-d6750586eda8" providerId="ADAL" clId="{4C51B102-5CBC-4BB8-84C7-971B40D9D93B}" dt="2025-04-21T23:01:01.105" v="487"/>
        <pc:sldMkLst>
          <pc:docMk/>
          <pc:sldMk cId="1215664085" sldId="292"/>
        </pc:sldMkLst>
        <pc:picChg chg="add">
          <ac:chgData name="Jacob Anderson (Student)" userId="e2e97f7f-c92e-48a8-a255-d6750586eda8" providerId="ADAL" clId="{4C51B102-5CBC-4BB8-84C7-971B40D9D93B}" dt="2025-04-21T23:01:01.105" v="487"/>
          <ac:picMkLst>
            <pc:docMk/>
            <pc:sldMk cId="1215664085" sldId="292"/>
            <ac:picMk id="2" creationId="{B5965D11-2C6E-E0EB-9200-16EB7F694FFB}"/>
          </ac:picMkLst>
        </pc:picChg>
      </pc:sldChg>
      <pc:sldChg chg="addSp modSp new mod">
        <pc:chgData name="Jacob Anderson (Student)" userId="e2e97f7f-c92e-48a8-a255-d6750586eda8" providerId="ADAL" clId="{4C51B102-5CBC-4BB8-84C7-971B40D9D93B}" dt="2025-04-23T23:22:59.620" v="534" actId="1076"/>
        <pc:sldMkLst>
          <pc:docMk/>
          <pc:sldMk cId="2850692234" sldId="293"/>
        </pc:sldMkLst>
        <pc:spChg chg="add mod">
          <ac:chgData name="Jacob Anderson (Student)" userId="e2e97f7f-c92e-48a8-a255-d6750586eda8" providerId="ADAL" clId="{4C51B102-5CBC-4BB8-84C7-971B40D9D93B}" dt="2025-04-23T23:21:31.659" v="502"/>
          <ac:spMkLst>
            <pc:docMk/>
            <pc:sldMk cId="2850692234" sldId="293"/>
            <ac:spMk id="6" creationId="{BFCB36D4-CA5D-0F51-28DA-0765C93F24BA}"/>
          </ac:spMkLst>
        </pc:spChg>
        <pc:spChg chg="add mod">
          <ac:chgData name="Jacob Anderson (Student)" userId="e2e97f7f-c92e-48a8-a255-d6750586eda8" providerId="ADAL" clId="{4C51B102-5CBC-4BB8-84C7-971B40D9D93B}" dt="2025-04-23T23:21:31.659" v="502"/>
          <ac:spMkLst>
            <pc:docMk/>
            <pc:sldMk cId="2850692234" sldId="293"/>
            <ac:spMk id="9" creationId="{F373AF13-ADDF-6DFC-97FF-8514E3CDBF7C}"/>
          </ac:spMkLst>
        </pc:spChg>
        <pc:spChg chg="add mod">
          <ac:chgData name="Jacob Anderson (Student)" userId="e2e97f7f-c92e-48a8-a255-d6750586eda8" providerId="ADAL" clId="{4C51B102-5CBC-4BB8-84C7-971B40D9D93B}" dt="2025-04-23T23:21:31.659" v="502"/>
          <ac:spMkLst>
            <pc:docMk/>
            <pc:sldMk cId="2850692234" sldId="293"/>
            <ac:spMk id="15" creationId="{20D1635D-53CD-6DC1-B0E5-EC9CFDFE27E6}"/>
          </ac:spMkLst>
        </pc:spChg>
        <pc:spChg chg="add mod">
          <ac:chgData name="Jacob Anderson (Student)" userId="e2e97f7f-c92e-48a8-a255-d6750586eda8" providerId="ADAL" clId="{4C51B102-5CBC-4BB8-84C7-971B40D9D93B}" dt="2025-04-23T23:21:31.659" v="502"/>
          <ac:spMkLst>
            <pc:docMk/>
            <pc:sldMk cId="2850692234" sldId="293"/>
            <ac:spMk id="16" creationId="{9A7D7850-4B76-A9AF-FFC9-3195B98719DD}"/>
          </ac:spMkLst>
        </pc:spChg>
        <pc:spChg chg="add mod">
          <ac:chgData name="Jacob Anderson (Student)" userId="e2e97f7f-c92e-48a8-a255-d6750586eda8" providerId="ADAL" clId="{4C51B102-5CBC-4BB8-84C7-971B40D9D93B}" dt="2025-04-23T23:21:31.659" v="502"/>
          <ac:spMkLst>
            <pc:docMk/>
            <pc:sldMk cId="2850692234" sldId="293"/>
            <ac:spMk id="18" creationId="{757D49CE-0F16-6459-6CE2-85233B495DF8}"/>
          </ac:spMkLst>
        </pc:spChg>
        <pc:spChg chg="add mod">
          <ac:chgData name="Jacob Anderson (Student)" userId="e2e97f7f-c92e-48a8-a255-d6750586eda8" providerId="ADAL" clId="{4C51B102-5CBC-4BB8-84C7-971B40D9D93B}" dt="2025-04-23T23:21:31.659" v="502"/>
          <ac:spMkLst>
            <pc:docMk/>
            <pc:sldMk cId="2850692234" sldId="293"/>
            <ac:spMk id="20" creationId="{3138D7FF-8C69-DABD-4AAE-43416AD026B9}"/>
          </ac:spMkLst>
        </pc:spChg>
        <pc:spChg chg="add mod">
          <ac:chgData name="Jacob Anderson (Student)" userId="e2e97f7f-c92e-48a8-a255-d6750586eda8" providerId="ADAL" clId="{4C51B102-5CBC-4BB8-84C7-971B40D9D93B}" dt="2025-04-23T23:21:31.659" v="502"/>
          <ac:spMkLst>
            <pc:docMk/>
            <pc:sldMk cId="2850692234" sldId="293"/>
            <ac:spMk id="21" creationId="{2F5C9728-9D70-830D-14B8-25FC1191CDBF}"/>
          </ac:spMkLst>
        </pc:spChg>
        <pc:spChg chg="add mod">
          <ac:chgData name="Jacob Anderson (Student)" userId="e2e97f7f-c92e-48a8-a255-d6750586eda8" providerId="ADAL" clId="{4C51B102-5CBC-4BB8-84C7-971B40D9D93B}" dt="2025-04-23T23:21:31.659" v="502"/>
          <ac:spMkLst>
            <pc:docMk/>
            <pc:sldMk cId="2850692234" sldId="293"/>
            <ac:spMk id="22" creationId="{258AF0FB-7F6B-DEB7-010A-5160FF8ACA63}"/>
          </ac:spMkLst>
        </pc:spChg>
        <pc:spChg chg="add mod">
          <ac:chgData name="Jacob Anderson (Student)" userId="e2e97f7f-c92e-48a8-a255-d6750586eda8" providerId="ADAL" clId="{4C51B102-5CBC-4BB8-84C7-971B40D9D93B}" dt="2025-04-23T23:21:31.659" v="502"/>
          <ac:spMkLst>
            <pc:docMk/>
            <pc:sldMk cId="2850692234" sldId="293"/>
            <ac:spMk id="23" creationId="{2DE75184-CF66-E822-F174-150EEC0591ED}"/>
          </ac:spMkLst>
        </pc:spChg>
        <pc:spChg chg="add mod">
          <ac:chgData name="Jacob Anderson (Student)" userId="e2e97f7f-c92e-48a8-a255-d6750586eda8" providerId="ADAL" clId="{4C51B102-5CBC-4BB8-84C7-971B40D9D93B}" dt="2025-04-23T23:21:31.659" v="502"/>
          <ac:spMkLst>
            <pc:docMk/>
            <pc:sldMk cId="2850692234" sldId="293"/>
            <ac:spMk id="30" creationId="{091E8C38-3118-B017-E797-E26FD93606DB}"/>
          </ac:spMkLst>
        </pc:spChg>
        <pc:picChg chg="add mod">
          <ac:chgData name="Jacob Anderson (Student)" userId="e2e97f7f-c92e-48a8-a255-d6750586eda8" providerId="ADAL" clId="{4C51B102-5CBC-4BB8-84C7-971B40D9D93B}" dt="2025-04-23T23:22:59.360" v="533" actId="1076"/>
          <ac:picMkLst>
            <pc:docMk/>
            <pc:sldMk cId="2850692234" sldId="293"/>
            <ac:picMk id="2" creationId="{CF0FEC40-2FB1-1868-8F4F-AD9186DF3A24}"/>
          </ac:picMkLst>
        </pc:picChg>
        <pc:picChg chg="add mod">
          <ac:chgData name="Jacob Anderson (Student)" userId="e2e97f7f-c92e-48a8-a255-d6750586eda8" providerId="ADAL" clId="{4C51B102-5CBC-4BB8-84C7-971B40D9D93B}" dt="2025-04-23T23:22:59.237" v="532" actId="1076"/>
          <ac:picMkLst>
            <pc:docMk/>
            <pc:sldMk cId="2850692234" sldId="293"/>
            <ac:picMk id="3" creationId="{735F6FF2-5404-0154-C1B6-2FED034D6B90}"/>
          </ac:picMkLst>
        </pc:picChg>
        <pc:picChg chg="add mod">
          <ac:chgData name="Jacob Anderson (Student)" userId="e2e97f7f-c92e-48a8-a255-d6750586eda8" providerId="ADAL" clId="{4C51B102-5CBC-4BB8-84C7-971B40D9D93B}" dt="2025-04-23T23:22:54.019" v="523" actId="1076"/>
          <ac:picMkLst>
            <pc:docMk/>
            <pc:sldMk cId="2850692234" sldId="293"/>
            <ac:picMk id="33" creationId="{7D0C7FCE-B29D-FA6C-6BAD-1A43A1AF838E}"/>
          </ac:picMkLst>
        </pc:picChg>
        <pc:picChg chg="add mod">
          <ac:chgData name="Jacob Anderson (Student)" userId="e2e97f7f-c92e-48a8-a255-d6750586eda8" providerId="ADAL" clId="{4C51B102-5CBC-4BB8-84C7-971B40D9D93B}" dt="2025-04-23T23:22:59.620" v="534" actId="1076"/>
          <ac:picMkLst>
            <pc:docMk/>
            <pc:sldMk cId="2850692234" sldId="293"/>
            <ac:picMk id="34" creationId="{C7085717-E1D5-9D4A-255B-2C65D5933C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6FC2-25A4-43F5-9576-7D3C3A93CD1C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555DC-938B-4D96-8AE6-455E7F77D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5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55DC-938B-4D96-8AE6-455E7F77D2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5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0B3F7-63A5-35E0-575F-A1770AE1F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482A0D-7AD5-0D8A-E434-2D23AEB086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251826-64A9-76D1-15E4-277274A7A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EAA9A-BAB1-7B76-A02C-78EC4C0C7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D09D0-0AE8-4906-A296-461A3604F5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6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70E2-EF9B-888C-9919-120C37903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30C9B-F9D4-079F-B3FE-9A73732A5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7835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B350-3D50-4FA2-B2D8-F92F78365FAB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2CEC-140C-4C5C-9908-CC5CAD871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1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2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E717F77-EF83-87AB-C7B2-559D43D2DC46}"/>
              </a:ext>
            </a:extLst>
          </p:cNvPr>
          <p:cNvSpPr/>
          <p:nvPr/>
        </p:nvSpPr>
        <p:spPr>
          <a:xfrm>
            <a:off x="6731831" y="640079"/>
            <a:ext cx="3200400" cy="3200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innerShdw blurRad="63500" dist="50800" dir="13500000">
              <a:schemeClr val="accent2">
                <a:alpha val="50000"/>
              </a:schemeClr>
            </a:innerShdw>
          </a:effectLst>
          <a:scene3d>
            <a:camera prst="isometricOffAxis2Top"/>
            <a:lightRig rig="chilly" dir="t"/>
          </a:scene3d>
          <a:sp3d>
            <a:bevelT w="127000" h="3810000"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ECFB3E-CD7E-97EA-8179-37ED9620F1EA}"/>
              </a:ext>
            </a:extLst>
          </p:cNvPr>
          <p:cNvSpPr/>
          <p:nvPr/>
        </p:nvSpPr>
        <p:spPr>
          <a:xfrm>
            <a:off x="2045761" y="2361875"/>
            <a:ext cx="3521413" cy="35214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097860-A751-15B3-3A59-486CA8F54B83}"/>
              </a:ext>
            </a:extLst>
          </p:cNvPr>
          <p:cNvCxnSpPr>
            <a:stCxn id="6" idx="7"/>
          </p:cNvCxnSpPr>
          <p:nvPr/>
        </p:nvCxnSpPr>
        <p:spPr>
          <a:xfrm flipH="1" flipV="1">
            <a:off x="4158574" y="2098472"/>
            <a:ext cx="892901" cy="7791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2C7516-E0BD-6A70-7008-D7FDA555D212}"/>
              </a:ext>
            </a:extLst>
          </p:cNvPr>
          <p:cNvCxnSpPr>
            <a:cxnSpLocks/>
          </p:cNvCxnSpPr>
          <p:nvPr/>
        </p:nvCxnSpPr>
        <p:spPr>
          <a:xfrm flipV="1">
            <a:off x="3806467" y="3187970"/>
            <a:ext cx="0" cy="10214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84469BE-1F04-2B44-362C-453A7EFF691E}"/>
              </a:ext>
            </a:extLst>
          </p:cNvPr>
          <p:cNvSpPr/>
          <p:nvPr/>
        </p:nvSpPr>
        <p:spPr>
          <a:xfrm>
            <a:off x="3718918" y="4035032"/>
            <a:ext cx="175098" cy="1750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FA856-CFA4-EF96-B1CB-808C6BB56FBB}"/>
              </a:ext>
            </a:extLst>
          </p:cNvPr>
          <p:cNvCxnSpPr>
            <a:cxnSpLocks/>
          </p:cNvCxnSpPr>
          <p:nvPr/>
        </p:nvCxnSpPr>
        <p:spPr>
          <a:xfrm flipV="1">
            <a:off x="8332031" y="1310532"/>
            <a:ext cx="0" cy="14009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0E198E-F202-7266-E032-0094A0C48C2D}"/>
                  </a:ext>
                </a:extLst>
              </p:cNvPr>
              <p:cNvSpPr txBox="1"/>
              <p:nvPr/>
            </p:nvSpPr>
            <p:spPr>
              <a:xfrm>
                <a:off x="7349343" y="725757"/>
                <a:ext cx="19653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0E198E-F202-7266-E032-0094A0C48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43" y="725757"/>
                <a:ext cx="196537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7C2345-7A65-97FF-627D-3E734BFBDB4A}"/>
                  </a:ext>
                </a:extLst>
              </p:cNvPr>
              <p:cNvSpPr txBox="1"/>
              <p:nvPr/>
            </p:nvSpPr>
            <p:spPr>
              <a:xfrm>
                <a:off x="3175886" y="3450257"/>
                <a:ext cx="19653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7C2345-7A65-97FF-627D-3E734BFBD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886" y="3450257"/>
                <a:ext cx="196537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15FF85-5ACD-F020-1A3B-EB590C7E89BF}"/>
                  </a:ext>
                </a:extLst>
              </p:cNvPr>
              <p:cNvSpPr txBox="1"/>
              <p:nvPr/>
            </p:nvSpPr>
            <p:spPr>
              <a:xfrm>
                <a:off x="3966356" y="2021410"/>
                <a:ext cx="1965375" cy="628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15FF85-5ACD-F020-1A3B-EB590C7E8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356" y="2021410"/>
                <a:ext cx="1965375" cy="6288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E6B92D-6123-52DB-8547-3F260A1BA9F7}"/>
              </a:ext>
            </a:extLst>
          </p:cNvPr>
          <p:cNvCxnSpPr>
            <a:cxnSpLocks/>
            <a:stCxn id="12" idx="2"/>
            <a:endCxn id="6" idx="2"/>
          </p:cNvCxnSpPr>
          <p:nvPr/>
        </p:nvCxnSpPr>
        <p:spPr>
          <a:xfrm flipH="1">
            <a:off x="2045761" y="4122581"/>
            <a:ext cx="1673157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25C3A8-E8F3-EC0F-3935-93A91158250D}"/>
                  </a:ext>
                </a:extLst>
              </p:cNvPr>
              <p:cNvSpPr txBox="1"/>
              <p:nvPr/>
            </p:nvSpPr>
            <p:spPr>
              <a:xfrm>
                <a:off x="2702455" y="3599361"/>
                <a:ext cx="5905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25C3A8-E8F3-EC0F-3935-93A911582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455" y="3599361"/>
                <a:ext cx="59055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039DDC-67AB-12DF-2884-E37D2C759762}"/>
                  </a:ext>
                </a:extLst>
              </p:cNvPr>
              <p:cNvSpPr txBox="1"/>
              <p:nvPr/>
            </p:nvSpPr>
            <p:spPr>
              <a:xfrm>
                <a:off x="4055305" y="4697550"/>
                <a:ext cx="10859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039DDC-67AB-12DF-2884-E37D2C759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05" y="4697550"/>
                <a:ext cx="108595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8893E3-4D83-2703-57CA-0BDDA0096CD0}"/>
                  </a:ext>
                </a:extLst>
              </p:cNvPr>
              <p:cNvSpPr txBox="1"/>
              <p:nvPr/>
            </p:nvSpPr>
            <p:spPr>
              <a:xfrm>
                <a:off x="5388752" y="4698620"/>
                <a:ext cx="12360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8893E3-4D83-2703-57CA-0BDDA0096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752" y="4698620"/>
                <a:ext cx="123607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2245EC-059B-39A4-C12D-DA314994386E}"/>
              </a:ext>
            </a:extLst>
          </p:cNvPr>
          <p:cNvCxnSpPr>
            <a:cxnSpLocks/>
          </p:cNvCxnSpPr>
          <p:nvPr/>
        </p:nvCxnSpPr>
        <p:spPr>
          <a:xfrm>
            <a:off x="10163175" y="2257425"/>
            <a:ext cx="0" cy="36957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B35FE2-5624-1DC1-7FD1-92AAD00298BA}"/>
                  </a:ext>
                </a:extLst>
              </p:cNvPr>
              <p:cNvSpPr txBox="1"/>
              <p:nvPr/>
            </p:nvSpPr>
            <p:spPr>
              <a:xfrm>
                <a:off x="10139946" y="3947764"/>
                <a:ext cx="5905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B35FE2-5624-1DC1-7FD1-92AAD0029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946" y="3947764"/>
                <a:ext cx="59055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08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5">
            <a:extLst>
              <a:ext uri="{FF2B5EF4-FFF2-40B4-BE49-F238E27FC236}">
                <a16:creationId xmlns:a16="http://schemas.microsoft.com/office/drawing/2014/main" id="{FAE337E0-919E-ADD1-3961-74A42174A4E5}"/>
              </a:ext>
            </a:extLst>
          </p:cNvPr>
          <p:cNvSpPr/>
          <p:nvPr/>
        </p:nvSpPr>
        <p:spPr>
          <a:xfrm>
            <a:off x="8867458" y="1572985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25">
            <a:extLst>
              <a:ext uri="{FF2B5EF4-FFF2-40B4-BE49-F238E27FC236}">
                <a16:creationId xmlns:a16="http://schemas.microsoft.com/office/drawing/2014/main" id="{FFEC5595-88A6-E43C-E9AF-21C08E785B2D}"/>
              </a:ext>
            </a:extLst>
          </p:cNvPr>
          <p:cNvSpPr/>
          <p:nvPr/>
        </p:nvSpPr>
        <p:spPr>
          <a:xfrm flipH="1">
            <a:off x="10228694" y="1572984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25">
            <a:extLst>
              <a:ext uri="{FF2B5EF4-FFF2-40B4-BE49-F238E27FC236}">
                <a16:creationId xmlns:a16="http://schemas.microsoft.com/office/drawing/2014/main" id="{E8BC24AF-9310-8CE4-37D0-F05BA91B9BD3}"/>
              </a:ext>
            </a:extLst>
          </p:cNvPr>
          <p:cNvSpPr/>
          <p:nvPr/>
        </p:nvSpPr>
        <p:spPr>
          <a:xfrm>
            <a:off x="6110309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arallelogram 25">
            <a:extLst>
              <a:ext uri="{FF2B5EF4-FFF2-40B4-BE49-F238E27FC236}">
                <a16:creationId xmlns:a16="http://schemas.microsoft.com/office/drawing/2014/main" id="{9E1631DC-CB7D-D254-87B7-5767EA1D0B54}"/>
              </a:ext>
            </a:extLst>
          </p:cNvPr>
          <p:cNvSpPr/>
          <p:nvPr/>
        </p:nvSpPr>
        <p:spPr>
          <a:xfrm>
            <a:off x="3353160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arallelogram 25">
            <a:extLst>
              <a:ext uri="{FF2B5EF4-FFF2-40B4-BE49-F238E27FC236}">
                <a16:creationId xmlns:a16="http://schemas.microsoft.com/office/drawing/2014/main" id="{2CC5F906-DC3C-8AE4-203B-838BFC202960}"/>
              </a:ext>
            </a:extLst>
          </p:cNvPr>
          <p:cNvSpPr/>
          <p:nvPr/>
        </p:nvSpPr>
        <p:spPr>
          <a:xfrm>
            <a:off x="596011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05E63-D1EF-A1FF-2A5C-BDF69CADBC8C}"/>
              </a:ext>
            </a:extLst>
          </p:cNvPr>
          <p:cNvGrpSpPr/>
          <p:nvPr/>
        </p:nvGrpSpPr>
        <p:grpSpPr>
          <a:xfrm>
            <a:off x="8343583" y="1572985"/>
            <a:ext cx="3209353" cy="3959677"/>
            <a:chOff x="2771775" y="1162045"/>
            <a:chExt cx="7277894" cy="4191004"/>
          </a:xfrm>
        </p:grpSpPr>
        <p:sp>
          <p:nvSpPr>
            <p:cNvPr id="9" name="Parallelogram 25">
              <a:extLst>
                <a:ext uri="{FF2B5EF4-FFF2-40B4-BE49-F238E27FC236}">
                  <a16:creationId xmlns:a16="http://schemas.microsoft.com/office/drawing/2014/main" id="{D53C96C3-882B-B721-30A3-DF5E9D0B15E2}"/>
                </a:ext>
              </a:extLst>
            </p:cNvPr>
            <p:cNvSpPr/>
            <p:nvPr/>
          </p:nvSpPr>
          <p:spPr>
            <a:xfrm>
              <a:off x="2771775" y="1162046"/>
              <a:ext cx="4191000" cy="4191003"/>
            </a:xfrm>
            <a:custGeom>
              <a:avLst/>
              <a:gdLst>
                <a:gd name="connsiteX0" fmla="*/ 0 w 4191000"/>
                <a:gd name="connsiteY0" fmla="*/ 4191000 h 4191000"/>
                <a:gd name="connsiteX1" fmla="*/ 3152805 w 4191000"/>
                <a:gd name="connsiteY1" fmla="*/ 0 h 4191000"/>
                <a:gd name="connsiteX2" fmla="*/ 4191000 w 4191000"/>
                <a:gd name="connsiteY2" fmla="*/ 0 h 4191000"/>
                <a:gd name="connsiteX3" fmla="*/ 1038195 w 4191000"/>
                <a:gd name="connsiteY3" fmla="*/ 4191000 h 4191000"/>
                <a:gd name="connsiteX4" fmla="*/ 0 w 4191000"/>
                <a:gd name="connsiteY4" fmla="*/ 4191000 h 4191000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45339 w 4191000"/>
                <a:gd name="connsiteY3" fmla="*/ 4188622 h 4191003"/>
                <a:gd name="connsiteX4" fmla="*/ 0 w 4191000"/>
                <a:gd name="connsiteY4" fmla="*/ 4191003 h 419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0" h="4191003">
                  <a:moveTo>
                    <a:pt x="0" y="4191003"/>
                  </a:moveTo>
                  <a:cubicBezTo>
                    <a:pt x="1041410" y="4184653"/>
                    <a:pt x="2094929" y="3364"/>
                    <a:pt x="3152805" y="3"/>
                  </a:cubicBezTo>
                  <a:lnTo>
                    <a:pt x="4191000" y="3"/>
                  </a:lnTo>
                  <a:cubicBezTo>
                    <a:pt x="3130338" y="-3780"/>
                    <a:pt x="2103418" y="4182272"/>
                    <a:pt x="1045339" y="4188622"/>
                  </a:cubicBezTo>
                  <a:lnTo>
                    <a:pt x="0" y="41910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25">
              <a:extLst>
                <a:ext uri="{FF2B5EF4-FFF2-40B4-BE49-F238E27FC236}">
                  <a16:creationId xmlns:a16="http://schemas.microsoft.com/office/drawing/2014/main" id="{B0F1FE14-37F0-36A6-1F36-AB5806A107A3}"/>
                </a:ext>
              </a:extLst>
            </p:cNvPr>
            <p:cNvSpPr/>
            <p:nvPr/>
          </p:nvSpPr>
          <p:spPr>
            <a:xfrm flipH="1">
              <a:off x="5858669" y="1162045"/>
              <a:ext cx="4191000" cy="4191003"/>
            </a:xfrm>
            <a:custGeom>
              <a:avLst/>
              <a:gdLst>
                <a:gd name="connsiteX0" fmla="*/ 0 w 4191000"/>
                <a:gd name="connsiteY0" fmla="*/ 4191000 h 4191000"/>
                <a:gd name="connsiteX1" fmla="*/ 3152805 w 4191000"/>
                <a:gd name="connsiteY1" fmla="*/ 0 h 4191000"/>
                <a:gd name="connsiteX2" fmla="*/ 4191000 w 4191000"/>
                <a:gd name="connsiteY2" fmla="*/ 0 h 4191000"/>
                <a:gd name="connsiteX3" fmla="*/ 1038195 w 4191000"/>
                <a:gd name="connsiteY3" fmla="*/ 4191000 h 4191000"/>
                <a:gd name="connsiteX4" fmla="*/ 0 w 4191000"/>
                <a:gd name="connsiteY4" fmla="*/ 4191000 h 4191000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45339 w 4191000"/>
                <a:gd name="connsiteY3" fmla="*/ 4188622 h 4191003"/>
                <a:gd name="connsiteX4" fmla="*/ 0 w 4191000"/>
                <a:gd name="connsiteY4" fmla="*/ 4191003 h 419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0" h="4191003">
                  <a:moveTo>
                    <a:pt x="0" y="4191003"/>
                  </a:moveTo>
                  <a:cubicBezTo>
                    <a:pt x="1041410" y="4184653"/>
                    <a:pt x="2094929" y="3364"/>
                    <a:pt x="3152805" y="3"/>
                  </a:cubicBezTo>
                  <a:lnTo>
                    <a:pt x="4191000" y="3"/>
                  </a:lnTo>
                  <a:cubicBezTo>
                    <a:pt x="3130338" y="-3780"/>
                    <a:pt x="2103418" y="4182272"/>
                    <a:pt x="1045339" y="4188622"/>
                  </a:cubicBezTo>
                  <a:lnTo>
                    <a:pt x="0" y="419100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arallelogram 25">
            <a:extLst>
              <a:ext uri="{FF2B5EF4-FFF2-40B4-BE49-F238E27FC236}">
                <a16:creationId xmlns:a16="http://schemas.microsoft.com/office/drawing/2014/main" id="{11A35B85-9096-0C18-0B28-DCE186C85D29}"/>
              </a:ext>
            </a:extLst>
          </p:cNvPr>
          <p:cNvSpPr/>
          <p:nvPr/>
        </p:nvSpPr>
        <p:spPr>
          <a:xfrm>
            <a:off x="5586434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5">
            <a:extLst>
              <a:ext uri="{FF2B5EF4-FFF2-40B4-BE49-F238E27FC236}">
                <a16:creationId xmlns:a16="http://schemas.microsoft.com/office/drawing/2014/main" id="{9AC4F322-695A-2D65-79CF-DF4464B90459}"/>
              </a:ext>
            </a:extLst>
          </p:cNvPr>
          <p:cNvSpPr/>
          <p:nvPr/>
        </p:nvSpPr>
        <p:spPr>
          <a:xfrm>
            <a:off x="2829285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25">
            <a:extLst>
              <a:ext uri="{FF2B5EF4-FFF2-40B4-BE49-F238E27FC236}">
                <a16:creationId xmlns:a16="http://schemas.microsoft.com/office/drawing/2014/main" id="{C3397A63-E0C3-4E0B-3A46-815F334CA09B}"/>
              </a:ext>
            </a:extLst>
          </p:cNvPr>
          <p:cNvSpPr/>
          <p:nvPr/>
        </p:nvSpPr>
        <p:spPr>
          <a:xfrm>
            <a:off x="72136" y="1572988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arallelogram 25">
            <a:extLst>
              <a:ext uri="{FF2B5EF4-FFF2-40B4-BE49-F238E27FC236}">
                <a16:creationId xmlns:a16="http://schemas.microsoft.com/office/drawing/2014/main" id="{BA04F5E1-4103-FFB9-25BB-ED1B495A553D}"/>
              </a:ext>
            </a:extLst>
          </p:cNvPr>
          <p:cNvSpPr/>
          <p:nvPr/>
        </p:nvSpPr>
        <p:spPr>
          <a:xfrm flipH="1">
            <a:off x="1433372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5">
            <a:extLst>
              <a:ext uri="{FF2B5EF4-FFF2-40B4-BE49-F238E27FC236}">
                <a16:creationId xmlns:a16="http://schemas.microsoft.com/office/drawing/2014/main" id="{E4DADF0E-7628-85FF-BFBF-FC9EA345DE8D}"/>
              </a:ext>
            </a:extLst>
          </p:cNvPr>
          <p:cNvSpPr/>
          <p:nvPr/>
        </p:nvSpPr>
        <p:spPr>
          <a:xfrm flipH="1">
            <a:off x="1957247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arallelogram 25">
            <a:extLst>
              <a:ext uri="{FF2B5EF4-FFF2-40B4-BE49-F238E27FC236}">
                <a16:creationId xmlns:a16="http://schemas.microsoft.com/office/drawing/2014/main" id="{FB11563F-B226-7803-38C9-1063934D402A}"/>
              </a:ext>
            </a:extLst>
          </p:cNvPr>
          <p:cNvSpPr/>
          <p:nvPr/>
        </p:nvSpPr>
        <p:spPr>
          <a:xfrm flipH="1">
            <a:off x="4190521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5">
            <a:extLst>
              <a:ext uri="{FF2B5EF4-FFF2-40B4-BE49-F238E27FC236}">
                <a16:creationId xmlns:a16="http://schemas.microsoft.com/office/drawing/2014/main" id="{63317290-70C4-4EF3-ED92-492593DE81B5}"/>
              </a:ext>
            </a:extLst>
          </p:cNvPr>
          <p:cNvSpPr/>
          <p:nvPr/>
        </p:nvSpPr>
        <p:spPr>
          <a:xfrm flipH="1">
            <a:off x="4714396" y="1572985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5">
            <a:extLst>
              <a:ext uri="{FF2B5EF4-FFF2-40B4-BE49-F238E27FC236}">
                <a16:creationId xmlns:a16="http://schemas.microsoft.com/office/drawing/2014/main" id="{AF47910A-D58C-CBEC-45C7-31FE45FA6D76}"/>
              </a:ext>
            </a:extLst>
          </p:cNvPr>
          <p:cNvSpPr/>
          <p:nvPr/>
        </p:nvSpPr>
        <p:spPr>
          <a:xfrm flipH="1">
            <a:off x="6947670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86BFC0FC-E553-370B-A5AD-51DBD4162483}"/>
              </a:ext>
            </a:extLst>
          </p:cNvPr>
          <p:cNvSpPr/>
          <p:nvPr/>
        </p:nvSpPr>
        <p:spPr>
          <a:xfrm flipH="1">
            <a:off x="7471545" y="1572985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34A92B-3E75-1E80-B786-539071BF50A0}"/>
              </a:ext>
            </a:extLst>
          </p:cNvPr>
          <p:cNvCxnSpPr>
            <a:cxnSpLocks/>
          </p:cNvCxnSpPr>
          <p:nvPr/>
        </p:nvCxnSpPr>
        <p:spPr>
          <a:xfrm>
            <a:off x="1358900" y="1416050"/>
            <a:ext cx="64135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78D7C5-F957-820B-4EBB-7525E22E7805}"/>
                  </a:ext>
                </a:extLst>
              </p:cNvPr>
              <p:cNvSpPr txBox="1"/>
              <p:nvPr/>
            </p:nvSpPr>
            <p:spPr>
              <a:xfrm>
                <a:off x="1405903" y="769719"/>
                <a:ext cx="657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78D7C5-F957-820B-4EBB-7525E22E7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903" y="769719"/>
                <a:ext cx="65722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7DC2F5-F74A-42FB-03D4-F5199E7E28EA}"/>
                  </a:ext>
                </a:extLst>
              </p:cNvPr>
              <p:cNvSpPr txBox="1"/>
              <p:nvPr/>
            </p:nvSpPr>
            <p:spPr>
              <a:xfrm>
                <a:off x="5586434" y="769719"/>
                <a:ext cx="657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7DC2F5-F74A-42FB-03D4-F5199E7E2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34" y="769719"/>
                <a:ext cx="65722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A20696-A0D7-4261-2E7D-52DE73A90653}"/>
              </a:ext>
            </a:extLst>
          </p:cNvPr>
          <p:cNvCxnSpPr>
            <a:cxnSpLocks/>
          </p:cNvCxnSpPr>
          <p:nvPr/>
        </p:nvCxnSpPr>
        <p:spPr>
          <a:xfrm>
            <a:off x="4371975" y="1417320"/>
            <a:ext cx="283845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63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0FEC40-2FB1-1868-8F4F-AD9186DF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1" y="-2231005"/>
            <a:ext cx="5372100" cy="22310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5F6FF2-5404-0154-C1B6-2FED034D6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3" y="-31096"/>
            <a:ext cx="5629276" cy="22357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0C7FCE-B29D-FA6C-6BAD-1A43A1AF8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697" y="2209299"/>
            <a:ext cx="5862808" cy="22310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7085717-E1D5-9D4A-255B-2C65D5933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020" y="4440304"/>
            <a:ext cx="6108162" cy="22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9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25">
            <a:extLst>
              <a:ext uri="{FF2B5EF4-FFF2-40B4-BE49-F238E27FC236}">
                <a16:creationId xmlns:a16="http://schemas.microsoft.com/office/drawing/2014/main" id="{EC7A5614-A893-D242-BD7A-41C9A295F908}"/>
              </a:ext>
            </a:extLst>
          </p:cNvPr>
          <p:cNvSpPr/>
          <p:nvPr/>
        </p:nvSpPr>
        <p:spPr>
          <a:xfrm>
            <a:off x="9391333" y="1572984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25">
            <a:extLst>
              <a:ext uri="{FF2B5EF4-FFF2-40B4-BE49-F238E27FC236}">
                <a16:creationId xmlns:a16="http://schemas.microsoft.com/office/drawing/2014/main" id="{9BA0CA88-4C4F-CFFB-63D9-9F0F9D4AAE9D}"/>
              </a:ext>
            </a:extLst>
          </p:cNvPr>
          <p:cNvSpPr/>
          <p:nvPr/>
        </p:nvSpPr>
        <p:spPr>
          <a:xfrm>
            <a:off x="8867458" y="1572985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25">
            <a:extLst>
              <a:ext uri="{FF2B5EF4-FFF2-40B4-BE49-F238E27FC236}">
                <a16:creationId xmlns:a16="http://schemas.microsoft.com/office/drawing/2014/main" id="{8E2A6A1D-A263-4576-0F99-A01D6A30DAA7}"/>
              </a:ext>
            </a:extLst>
          </p:cNvPr>
          <p:cNvSpPr/>
          <p:nvPr/>
        </p:nvSpPr>
        <p:spPr>
          <a:xfrm flipH="1">
            <a:off x="10228694" y="1572984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25">
            <a:extLst>
              <a:ext uri="{FF2B5EF4-FFF2-40B4-BE49-F238E27FC236}">
                <a16:creationId xmlns:a16="http://schemas.microsoft.com/office/drawing/2014/main" id="{8F6C3617-036D-EB90-B368-C9825DDA99E3}"/>
              </a:ext>
            </a:extLst>
          </p:cNvPr>
          <p:cNvSpPr/>
          <p:nvPr/>
        </p:nvSpPr>
        <p:spPr>
          <a:xfrm>
            <a:off x="6110309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arallelogram 25">
            <a:extLst>
              <a:ext uri="{FF2B5EF4-FFF2-40B4-BE49-F238E27FC236}">
                <a16:creationId xmlns:a16="http://schemas.microsoft.com/office/drawing/2014/main" id="{920801AA-80E6-9B7B-DAB6-5D7053FC487F}"/>
              </a:ext>
            </a:extLst>
          </p:cNvPr>
          <p:cNvSpPr/>
          <p:nvPr/>
        </p:nvSpPr>
        <p:spPr>
          <a:xfrm>
            <a:off x="3353160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25">
            <a:extLst>
              <a:ext uri="{FF2B5EF4-FFF2-40B4-BE49-F238E27FC236}">
                <a16:creationId xmlns:a16="http://schemas.microsoft.com/office/drawing/2014/main" id="{CEDBE7C6-0E27-586C-41CE-2C0FC8FC209A}"/>
              </a:ext>
            </a:extLst>
          </p:cNvPr>
          <p:cNvSpPr/>
          <p:nvPr/>
        </p:nvSpPr>
        <p:spPr>
          <a:xfrm>
            <a:off x="596011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24403D-0FA6-C4FB-DB13-AAA1135B892E}"/>
              </a:ext>
            </a:extLst>
          </p:cNvPr>
          <p:cNvGrpSpPr/>
          <p:nvPr/>
        </p:nvGrpSpPr>
        <p:grpSpPr>
          <a:xfrm>
            <a:off x="8343583" y="1572985"/>
            <a:ext cx="3209353" cy="3959677"/>
            <a:chOff x="2771775" y="1162045"/>
            <a:chExt cx="7277894" cy="4191004"/>
          </a:xfrm>
        </p:grpSpPr>
        <p:sp>
          <p:nvSpPr>
            <p:cNvPr id="13" name="Parallelogram 25">
              <a:extLst>
                <a:ext uri="{FF2B5EF4-FFF2-40B4-BE49-F238E27FC236}">
                  <a16:creationId xmlns:a16="http://schemas.microsoft.com/office/drawing/2014/main" id="{86A8DF8B-0C70-D318-3C59-655300CBF13D}"/>
                </a:ext>
              </a:extLst>
            </p:cNvPr>
            <p:cNvSpPr/>
            <p:nvPr/>
          </p:nvSpPr>
          <p:spPr>
            <a:xfrm>
              <a:off x="2771775" y="1162046"/>
              <a:ext cx="4191000" cy="4191003"/>
            </a:xfrm>
            <a:custGeom>
              <a:avLst/>
              <a:gdLst>
                <a:gd name="connsiteX0" fmla="*/ 0 w 4191000"/>
                <a:gd name="connsiteY0" fmla="*/ 4191000 h 4191000"/>
                <a:gd name="connsiteX1" fmla="*/ 3152805 w 4191000"/>
                <a:gd name="connsiteY1" fmla="*/ 0 h 4191000"/>
                <a:gd name="connsiteX2" fmla="*/ 4191000 w 4191000"/>
                <a:gd name="connsiteY2" fmla="*/ 0 h 4191000"/>
                <a:gd name="connsiteX3" fmla="*/ 1038195 w 4191000"/>
                <a:gd name="connsiteY3" fmla="*/ 4191000 h 4191000"/>
                <a:gd name="connsiteX4" fmla="*/ 0 w 4191000"/>
                <a:gd name="connsiteY4" fmla="*/ 4191000 h 4191000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45339 w 4191000"/>
                <a:gd name="connsiteY3" fmla="*/ 4188622 h 4191003"/>
                <a:gd name="connsiteX4" fmla="*/ 0 w 4191000"/>
                <a:gd name="connsiteY4" fmla="*/ 4191003 h 419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0" h="4191003">
                  <a:moveTo>
                    <a:pt x="0" y="4191003"/>
                  </a:moveTo>
                  <a:cubicBezTo>
                    <a:pt x="1041410" y="4184653"/>
                    <a:pt x="2094929" y="3364"/>
                    <a:pt x="3152805" y="3"/>
                  </a:cubicBezTo>
                  <a:lnTo>
                    <a:pt x="4191000" y="3"/>
                  </a:lnTo>
                  <a:cubicBezTo>
                    <a:pt x="3130338" y="-3780"/>
                    <a:pt x="2103418" y="4182272"/>
                    <a:pt x="1045339" y="4188622"/>
                  </a:cubicBezTo>
                  <a:lnTo>
                    <a:pt x="0" y="41910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25">
              <a:extLst>
                <a:ext uri="{FF2B5EF4-FFF2-40B4-BE49-F238E27FC236}">
                  <a16:creationId xmlns:a16="http://schemas.microsoft.com/office/drawing/2014/main" id="{7F72E864-DE6E-A60F-D037-A0E3AE102212}"/>
                </a:ext>
              </a:extLst>
            </p:cNvPr>
            <p:cNvSpPr/>
            <p:nvPr/>
          </p:nvSpPr>
          <p:spPr>
            <a:xfrm flipH="1">
              <a:off x="5858669" y="1162045"/>
              <a:ext cx="4191000" cy="4191003"/>
            </a:xfrm>
            <a:custGeom>
              <a:avLst/>
              <a:gdLst>
                <a:gd name="connsiteX0" fmla="*/ 0 w 4191000"/>
                <a:gd name="connsiteY0" fmla="*/ 4191000 h 4191000"/>
                <a:gd name="connsiteX1" fmla="*/ 3152805 w 4191000"/>
                <a:gd name="connsiteY1" fmla="*/ 0 h 4191000"/>
                <a:gd name="connsiteX2" fmla="*/ 4191000 w 4191000"/>
                <a:gd name="connsiteY2" fmla="*/ 0 h 4191000"/>
                <a:gd name="connsiteX3" fmla="*/ 1038195 w 4191000"/>
                <a:gd name="connsiteY3" fmla="*/ 4191000 h 4191000"/>
                <a:gd name="connsiteX4" fmla="*/ 0 w 4191000"/>
                <a:gd name="connsiteY4" fmla="*/ 4191000 h 4191000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45339 w 4191000"/>
                <a:gd name="connsiteY3" fmla="*/ 4188622 h 4191003"/>
                <a:gd name="connsiteX4" fmla="*/ 0 w 4191000"/>
                <a:gd name="connsiteY4" fmla="*/ 4191003 h 419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0" h="4191003">
                  <a:moveTo>
                    <a:pt x="0" y="4191003"/>
                  </a:moveTo>
                  <a:cubicBezTo>
                    <a:pt x="1041410" y="4184653"/>
                    <a:pt x="2094929" y="3364"/>
                    <a:pt x="3152805" y="3"/>
                  </a:cubicBezTo>
                  <a:lnTo>
                    <a:pt x="4191000" y="3"/>
                  </a:lnTo>
                  <a:cubicBezTo>
                    <a:pt x="3130338" y="-3780"/>
                    <a:pt x="2103418" y="4182272"/>
                    <a:pt x="1045339" y="4188622"/>
                  </a:cubicBezTo>
                  <a:lnTo>
                    <a:pt x="0" y="419100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Parallelogram 25">
            <a:extLst>
              <a:ext uri="{FF2B5EF4-FFF2-40B4-BE49-F238E27FC236}">
                <a16:creationId xmlns:a16="http://schemas.microsoft.com/office/drawing/2014/main" id="{640363BE-6D13-F0D6-517B-DD3EDA1E69BD}"/>
              </a:ext>
            </a:extLst>
          </p:cNvPr>
          <p:cNvSpPr/>
          <p:nvPr/>
        </p:nvSpPr>
        <p:spPr>
          <a:xfrm>
            <a:off x="5586434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arallelogram 25">
            <a:extLst>
              <a:ext uri="{FF2B5EF4-FFF2-40B4-BE49-F238E27FC236}">
                <a16:creationId xmlns:a16="http://schemas.microsoft.com/office/drawing/2014/main" id="{74ADA3A8-7462-BBEE-7CED-40651830F380}"/>
              </a:ext>
            </a:extLst>
          </p:cNvPr>
          <p:cNvSpPr/>
          <p:nvPr/>
        </p:nvSpPr>
        <p:spPr>
          <a:xfrm>
            <a:off x="2829285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25">
            <a:extLst>
              <a:ext uri="{FF2B5EF4-FFF2-40B4-BE49-F238E27FC236}">
                <a16:creationId xmlns:a16="http://schemas.microsoft.com/office/drawing/2014/main" id="{254EEFC9-6618-83EA-6EA7-AC53BA9A474E}"/>
              </a:ext>
            </a:extLst>
          </p:cNvPr>
          <p:cNvSpPr/>
          <p:nvPr/>
        </p:nvSpPr>
        <p:spPr>
          <a:xfrm>
            <a:off x="72136" y="1572988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25">
            <a:extLst>
              <a:ext uri="{FF2B5EF4-FFF2-40B4-BE49-F238E27FC236}">
                <a16:creationId xmlns:a16="http://schemas.microsoft.com/office/drawing/2014/main" id="{15B12E96-4C94-76D3-1FB6-EE319EBD5DD4}"/>
              </a:ext>
            </a:extLst>
          </p:cNvPr>
          <p:cNvSpPr/>
          <p:nvPr/>
        </p:nvSpPr>
        <p:spPr>
          <a:xfrm flipH="1">
            <a:off x="10752569" y="1572983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25">
            <a:extLst>
              <a:ext uri="{FF2B5EF4-FFF2-40B4-BE49-F238E27FC236}">
                <a16:creationId xmlns:a16="http://schemas.microsoft.com/office/drawing/2014/main" id="{365D344B-26F9-AFCF-6A80-D4225505495A}"/>
              </a:ext>
            </a:extLst>
          </p:cNvPr>
          <p:cNvSpPr/>
          <p:nvPr/>
        </p:nvSpPr>
        <p:spPr>
          <a:xfrm>
            <a:off x="6634184" y="1572985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25">
            <a:extLst>
              <a:ext uri="{FF2B5EF4-FFF2-40B4-BE49-F238E27FC236}">
                <a16:creationId xmlns:a16="http://schemas.microsoft.com/office/drawing/2014/main" id="{9CBB30A5-1DEC-4326-6041-5F1116F9E0BD}"/>
              </a:ext>
            </a:extLst>
          </p:cNvPr>
          <p:cNvSpPr/>
          <p:nvPr/>
        </p:nvSpPr>
        <p:spPr>
          <a:xfrm>
            <a:off x="3877035" y="1572985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arallelogram 25">
            <a:extLst>
              <a:ext uri="{FF2B5EF4-FFF2-40B4-BE49-F238E27FC236}">
                <a16:creationId xmlns:a16="http://schemas.microsoft.com/office/drawing/2014/main" id="{8F824407-E666-5D3D-1973-FA453B27C3F5}"/>
              </a:ext>
            </a:extLst>
          </p:cNvPr>
          <p:cNvSpPr/>
          <p:nvPr/>
        </p:nvSpPr>
        <p:spPr>
          <a:xfrm>
            <a:off x="1119886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5">
            <a:extLst>
              <a:ext uri="{FF2B5EF4-FFF2-40B4-BE49-F238E27FC236}">
                <a16:creationId xmlns:a16="http://schemas.microsoft.com/office/drawing/2014/main" id="{0822CBBE-4F9F-6BBD-16A8-B11B7EAEF415}"/>
              </a:ext>
            </a:extLst>
          </p:cNvPr>
          <p:cNvSpPr/>
          <p:nvPr/>
        </p:nvSpPr>
        <p:spPr>
          <a:xfrm flipH="1">
            <a:off x="2481122" y="1572985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arallelogram 25">
            <a:extLst>
              <a:ext uri="{FF2B5EF4-FFF2-40B4-BE49-F238E27FC236}">
                <a16:creationId xmlns:a16="http://schemas.microsoft.com/office/drawing/2014/main" id="{B878860E-CF35-030F-2DEE-A5560FF6A79F}"/>
              </a:ext>
            </a:extLst>
          </p:cNvPr>
          <p:cNvSpPr/>
          <p:nvPr/>
        </p:nvSpPr>
        <p:spPr>
          <a:xfrm flipH="1">
            <a:off x="5238271" y="1572984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arallelogram 25">
            <a:extLst>
              <a:ext uri="{FF2B5EF4-FFF2-40B4-BE49-F238E27FC236}">
                <a16:creationId xmlns:a16="http://schemas.microsoft.com/office/drawing/2014/main" id="{53C6E022-E0C3-F148-5770-96E602D9C1BB}"/>
              </a:ext>
            </a:extLst>
          </p:cNvPr>
          <p:cNvSpPr/>
          <p:nvPr/>
        </p:nvSpPr>
        <p:spPr>
          <a:xfrm flipH="1">
            <a:off x="7995420" y="1572984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5">
            <a:extLst>
              <a:ext uri="{FF2B5EF4-FFF2-40B4-BE49-F238E27FC236}">
                <a16:creationId xmlns:a16="http://schemas.microsoft.com/office/drawing/2014/main" id="{6A50415B-3AD4-0BBB-2C8E-090CC235219E}"/>
              </a:ext>
            </a:extLst>
          </p:cNvPr>
          <p:cNvSpPr/>
          <p:nvPr/>
        </p:nvSpPr>
        <p:spPr>
          <a:xfrm flipH="1">
            <a:off x="1433372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068932DC-6202-3CAA-27B6-3C271D01372E}"/>
              </a:ext>
            </a:extLst>
          </p:cNvPr>
          <p:cNvSpPr/>
          <p:nvPr/>
        </p:nvSpPr>
        <p:spPr>
          <a:xfrm flipH="1">
            <a:off x="1957247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arallelogram 25">
            <a:extLst>
              <a:ext uri="{FF2B5EF4-FFF2-40B4-BE49-F238E27FC236}">
                <a16:creationId xmlns:a16="http://schemas.microsoft.com/office/drawing/2014/main" id="{5209A47A-1BCA-C75C-26AC-E8B73E8B192C}"/>
              </a:ext>
            </a:extLst>
          </p:cNvPr>
          <p:cNvSpPr/>
          <p:nvPr/>
        </p:nvSpPr>
        <p:spPr>
          <a:xfrm flipH="1">
            <a:off x="4190521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5">
            <a:extLst>
              <a:ext uri="{FF2B5EF4-FFF2-40B4-BE49-F238E27FC236}">
                <a16:creationId xmlns:a16="http://schemas.microsoft.com/office/drawing/2014/main" id="{3D9E0E61-3300-370D-5BF3-45C6EBB6E93C}"/>
              </a:ext>
            </a:extLst>
          </p:cNvPr>
          <p:cNvSpPr/>
          <p:nvPr/>
        </p:nvSpPr>
        <p:spPr>
          <a:xfrm flipH="1">
            <a:off x="4714396" y="1572985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5">
            <a:extLst>
              <a:ext uri="{FF2B5EF4-FFF2-40B4-BE49-F238E27FC236}">
                <a16:creationId xmlns:a16="http://schemas.microsoft.com/office/drawing/2014/main" id="{4E56A86E-779F-8D1A-A810-FC5CD41E8B65}"/>
              </a:ext>
            </a:extLst>
          </p:cNvPr>
          <p:cNvSpPr/>
          <p:nvPr/>
        </p:nvSpPr>
        <p:spPr>
          <a:xfrm flipH="1">
            <a:off x="6947670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5">
            <a:extLst>
              <a:ext uri="{FF2B5EF4-FFF2-40B4-BE49-F238E27FC236}">
                <a16:creationId xmlns:a16="http://schemas.microsoft.com/office/drawing/2014/main" id="{2C959732-F9F9-03EC-3147-0E4B3BEA3B89}"/>
              </a:ext>
            </a:extLst>
          </p:cNvPr>
          <p:cNvSpPr/>
          <p:nvPr/>
        </p:nvSpPr>
        <p:spPr>
          <a:xfrm flipH="1">
            <a:off x="7471545" y="1572985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E07BB1-ACDA-5FD9-8A85-DD6330BD12DF}"/>
              </a:ext>
            </a:extLst>
          </p:cNvPr>
          <p:cNvCxnSpPr>
            <a:cxnSpLocks/>
          </p:cNvCxnSpPr>
          <p:nvPr/>
        </p:nvCxnSpPr>
        <p:spPr>
          <a:xfrm>
            <a:off x="1358900" y="1416050"/>
            <a:ext cx="64135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FCA49C-2E84-70DC-FCAB-7FED79665C93}"/>
                  </a:ext>
                </a:extLst>
              </p:cNvPr>
              <p:cNvSpPr txBox="1"/>
              <p:nvPr/>
            </p:nvSpPr>
            <p:spPr>
              <a:xfrm>
                <a:off x="1405903" y="769719"/>
                <a:ext cx="657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FCA49C-2E84-70DC-FCAB-7FED79665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903" y="769719"/>
                <a:ext cx="65722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03AEA7-3372-E403-A722-BE2EAC40638E}"/>
                  </a:ext>
                </a:extLst>
              </p:cNvPr>
              <p:cNvSpPr txBox="1"/>
              <p:nvPr/>
            </p:nvSpPr>
            <p:spPr>
              <a:xfrm>
                <a:off x="5586434" y="769719"/>
                <a:ext cx="657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03AEA7-3372-E403-A722-BE2EAC40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34" y="769719"/>
                <a:ext cx="65722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724085-FA4F-0273-B207-3BE1A814E977}"/>
              </a:ext>
            </a:extLst>
          </p:cNvPr>
          <p:cNvCxnSpPr>
            <a:cxnSpLocks/>
          </p:cNvCxnSpPr>
          <p:nvPr/>
        </p:nvCxnSpPr>
        <p:spPr>
          <a:xfrm>
            <a:off x="4371975" y="1417320"/>
            <a:ext cx="283845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99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D3475-265D-C20B-582C-BB2C65572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rallelogram 25">
            <a:extLst>
              <a:ext uri="{FF2B5EF4-FFF2-40B4-BE49-F238E27FC236}">
                <a16:creationId xmlns:a16="http://schemas.microsoft.com/office/drawing/2014/main" id="{E7E5ED66-4ABA-860A-1630-DB75D575BE61}"/>
              </a:ext>
            </a:extLst>
          </p:cNvPr>
          <p:cNvSpPr/>
          <p:nvPr/>
        </p:nvSpPr>
        <p:spPr>
          <a:xfrm>
            <a:off x="9915208" y="1572981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25">
            <a:extLst>
              <a:ext uri="{FF2B5EF4-FFF2-40B4-BE49-F238E27FC236}">
                <a16:creationId xmlns:a16="http://schemas.microsoft.com/office/drawing/2014/main" id="{74F15865-A93E-D05D-C92E-4130DE6E73AA}"/>
              </a:ext>
            </a:extLst>
          </p:cNvPr>
          <p:cNvSpPr/>
          <p:nvPr/>
        </p:nvSpPr>
        <p:spPr>
          <a:xfrm>
            <a:off x="7158059" y="1572982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arallelogram 25">
            <a:extLst>
              <a:ext uri="{FF2B5EF4-FFF2-40B4-BE49-F238E27FC236}">
                <a16:creationId xmlns:a16="http://schemas.microsoft.com/office/drawing/2014/main" id="{A9226D44-7CF7-0323-AA9B-34573D51D607}"/>
              </a:ext>
            </a:extLst>
          </p:cNvPr>
          <p:cNvSpPr/>
          <p:nvPr/>
        </p:nvSpPr>
        <p:spPr>
          <a:xfrm>
            <a:off x="4400910" y="1572982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Parallelogram 25">
            <a:extLst>
              <a:ext uri="{FF2B5EF4-FFF2-40B4-BE49-F238E27FC236}">
                <a16:creationId xmlns:a16="http://schemas.microsoft.com/office/drawing/2014/main" id="{1391209B-94DA-70E7-10B3-49E99020D39F}"/>
              </a:ext>
            </a:extLst>
          </p:cNvPr>
          <p:cNvSpPr/>
          <p:nvPr/>
        </p:nvSpPr>
        <p:spPr>
          <a:xfrm>
            <a:off x="1643761" y="1572983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25">
            <a:extLst>
              <a:ext uri="{FF2B5EF4-FFF2-40B4-BE49-F238E27FC236}">
                <a16:creationId xmlns:a16="http://schemas.microsoft.com/office/drawing/2014/main" id="{7FD99330-0AF6-7BA1-06D4-8DB733E189D7}"/>
              </a:ext>
            </a:extLst>
          </p:cNvPr>
          <p:cNvSpPr/>
          <p:nvPr/>
        </p:nvSpPr>
        <p:spPr>
          <a:xfrm>
            <a:off x="9391333" y="1572984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25">
            <a:extLst>
              <a:ext uri="{FF2B5EF4-FFF2-40B4-BE49-F238E27FC236}">
                <a16:creationId xmlns:a16="http://schemas.microsoft.com/office/drawing/2014/main" id="{32C083D0-C3C1-08FC-2523-52CE217BD5F4}"/>
              </a:ext>
            </a:extLst>
          </p:cNvPr>
          <p:cNvSpPr/>
          <p:nvPr/>
        </p:nvSpPr>
        <p:spPr>
          <a:xfrm>
            <a:off x="8867458" y="1572985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arallelogram 25">
            <a:extLst>
              <a:ext uri="{FF2B5EF4-FFF2-40B4-BE49-F238E27FC236}">
                <a16:creationId xmlns:a16="http://schemas.microsoft.com/office/drawing/2014/main" id="{B8CB15B1-AFAE-B450-BD9D-383D8BBD076C}"/>
              </a:ext>
            </a:extLst>
          </p:cNvPr>
          <p:cNvSpPr/>
          <p:nvPr/>
        </p:nvSpPr>
        <p:spPr>
          <a:xfrm flipH="1">
            <a:off x="10228694" y="1572984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5">
            <a:extLst>
              <a:ext uri="{FF2B5EF4-FFF2-40B4-BE49-F238E27FC236}">
                <a16:creationId xmlns:a16="http://schemas.microsoft.com/office/drawing/2014/main" id="{967CFE7F-A29B-6B13-778B-3B8B94A0B4AC}"/>
              </a:ext>
            </a:extLst>
          </p:cNvPr>
          <p:cNvSpPr/>
          <p:nvPr/>
        </p:nvSpPr>
        <p:spPr>
          <a:xfrm>
            <a:off x="6110309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arallelogram 25">
            <a:extLst>
              <a:ext uri="{FF2B5EF4-FFF2-40B4-BE49-F238E27FC236}">
                <a16:creationId xmlns:a16="http://schemas.microsoft.com/office/drawing/2014/main" id="{0328DA6A-A969-990D-38E4-ABC8AD3BDB8E}"/>
              </a:ext>
            </a:extLst>
          </p:cNvPr>
          <p:cNvSpPr/>
          <p:nvPr/>
        </p:nvSpPr>
        <p:spPr>
          <a:xfrm>
            <a:off x="3353160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CF7657C9-743F-2D25-CC5C-7D46529C2DA9}"/>
              </a:ext>
            </a:extLst>
          </p:cNvPr>
          <p:cNvSpPr/>
          <p:nvPr/>
        </p:nvSpPr>
        <p:spPr>
          <a:xfrm>
            <a:off x="596011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CBD5CC-9DEB-C5F5-ACED-6609B78E5DDA}"/>
              </a:ext>
            </a:extLst>
          </p:cNvPr>
          <p:cNvGrpSpPr/>
          <p:nvPr/>
        </p:nvGrpSpPr>
        <p:grpSpPr>
          <a:xfrm>
            <a:off x="8343583" y="1572985"/>
            <a:ext cx="3209353" cy="3959677"/>
            <a:chOff x="2771775" y="1162045"/>
            <a:chExt cx="7277894" cy="4191004"/>
          </a:xfrm>
        </p:grpSpPr>
        <p:sp>
          <p:nvSpPr>
            <p:cNvPr id="15" name="Parallelogram 25">
              <a:extLst>
                <a:ext uri="{FF2B5EF4-FFF2-40B4-BE49-F238E27FC236}">
                  <a16:creationId xmlns:a16="http://schemas.microsoft.com/office/drawing/2014/main" id="{DE54F065-E8EA-9B81-A9DE-4AF825023784}"/>
                </a:ext>
              </a:extLst>
            </p:cNvPr>
            <p:cNvSpPr/>
            <p:nvPr/>
          </p:nvSpPr>
          <p:spPr>
            <a:xfrm>
              <a:off x="2771775" y="1162046"/>
              <a:ext cx="4191000" cy="4191003"/>
            </a:xfrm>
            <a:custGeom>
              <a:avLst/>
              <a:gdLst>
                <a:gd name="connsiteX0" fmla="*/ 0 w 4191000"/>
                <a:gd name="connsiteY0" fmla="*/ 4191000 h 4191000"/>
                <a:gd name="connsiteX1" fmla="*/ 3152805 w 4191000"/>
                <a:gd name="connsiteY1" fmla="*/ 0 h 4191000"/>
                <a:gd name="connsiteX2" fmla="*/ 4191000 w 4191000"/>
                <a:gd name="connsiteY2" fmla="*/ 0 h 4191000"/>
                <a:gd name="connsiteX3" fmla="*/ 1038195 w 4191000"/>
                <a:gd name="connsiteY3" fmla="*/ 4191000 h 4191000"/>
                <a:gd name="connsiteX4" fmla="*/ 0 w 4191000"/>
                <a:gd name="connsiteY4" fmla="*/ 4191000 h 4191000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45339 w 4191000"/>
                <a:gd name="connsiteY3" fmla="*/ 4188622 h 4191003"/>
                <a:gd name="connsiteX4" fmla="*/ 0 w 4191000"/>
                <a:gd name="connsiteY4" fmla="*/ 4191003 h 419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0" h="4191003">
                  <a:moveTo>
                    <a:pt x="0" y="4191003"/>
                  </a:moveTo>
                  <a:cubicBezTo>
                    <a:pt x="1041410" y="4184653"/>
                    <a:pt x="2094929" y="3364"/>
                    <a:pt x="3152805" y="3"/>
                  </a:cubicBezTo>
                  <a:lnTo>
                    <a:pt x="4191000" y="3"/>
                  </a:lnTo>
                  <a:cubicBezTo>
                    <a:pt x="3130338" y="-3780"/>
                    <a:pt x="2103418" y="4182272"/>
                    <a:pt x="1045339" y="4188622"/>
                  </a:cubicBezTo>
                  <a:lnTo>
                    <a:pt x="0" y="41910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25">
              <a:extLst>
                <a:ext uri="{FF2B5EF4-FFF2-40B4-BE49-F238E27FC236}">
                  <a16:creationId xmlns:a16="http://schemas.microsoft.com/office/drawing/2014/main" id="{908015EF-6CC7-5711-FC5D-82DEB66428D5}"/>
                </a:ext>
              </a:extLst>
            </p:cNvPr>
            <p:cNvSpPr/>
            <p:nvPr/>
          </p:nvSpPr>
          <p:spPr>
            <a:xfrm flipH="1">
              <a:off x="5858669" y="1162045"/>
              <a:ext cx="4191000" cy="4191003"/>
            </a:xfrm>
            <a:custGeom>
              <a:avLst/>
              <a:gdLst>
                <a:gd name="connsiteX0" fmla="*/ 0 w 4191000"/>
                <a:gd name="connsiteY0" fmla="*/ 4191000 h 4191000"/>
                <a:gd name="connsiteX1" fmla="*/ 3152805 w 4191000"/>
                <a:gd name="connsiteY1" fmla="*/ 0 h 4191000"/>
                <a:gd name="connsiteX2" fmla="*/ 4191000 w 4191000"/>
                <a:gd name="connsiteY2" fmla="*/ 0 h 4191000"/>
                <a:gd name="connsiteX3" fmla="*/ 1038195 w 4191000"/>
                <a:gd name="connsiteY3" fmla="*/ 4191000 h 4191000"/>
                <a:gd name="connsiteX4" fmla="*/ 0 w 4191000"/>
                <a:gd name="connsiteY4" fmla="*/ 4191000 h 4191000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45339 w 4191000"/>
                <a:gd name="connsiteY3" fmla="*/ 4188622 h 4191003"/>
                <a:gd name="connsiteX4" fmla="*/ 0 w 4191000"/>
                <a:gd name="connsiteY4" fmla="*/ 4191003 h 419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0" h="4191003">
                  <a:moveTo>
                    <a:pt x="0" y="4191003"/>
                  </a:moveTo>
                  <a:cubicBezTo>
                    <a:pt x="1041410" y="4184653"/>
                    <a:pt x="2094929" y="3364"/>
                    <a:pt x="3152805" y="3"/>
                  </a:cubicBezTo>
                  <a:lnTo>
                    <a:pt x="4191000" y="3"/>
                  </a:lnTo>
                  <a:cubicBezTo>
                    <a:pt x="3130338" y="-3780"/>
                    <a:pt x="2103418" y="4182272"/>
                    <a:pt x="1045339" y="4188622"/>
                  </a:cubicBezTo>
                  <a:lnTo>
                    <a:pt x="0" y="419100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Parallelogram 25">
            <a:extLst>
              <a:ext uri="{FF2B5EF4-FFF2-40B4-BE49-F238E27FC236}">
                <a16:creationId xmlns:a16="http://schemas.microsoft.com/office/drawing/2014/main" id="{B8F53C37-1F40-9FD7-4FD2-34E6F0B451C0}"/>
              </a:ext>
            </a:extLst>
          </p:cNvPr>
          <p:cNvSpPr/>
          <p:nvPr/>
        </p:nvSpPr>
        <p:spPr>
          <a:xfrm>
            <a:off x="5586434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25">
            <a:extLst>
              <a:ext uri="{FF2B5EF4-FFF2-40B4-BE49-F238E27FC236}">
                <a16:creationId xmlns:a16="http://schemas.microsoft.com/office/drawing/2014/main" id="{AF22B6C7-F65D-9836-B1CB-D9ECA8B2C16B}"/>
              </a:ext>
            </a:extLst>
          </p:cNvPr>
          <p:cNvSpPr/>
          <p:nvPr/>
        </p:nvSpPr>
        <p:spPr>
          <a:xfrm>
            <a:off x="2829285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arallelogram 25">
            <a:extLst>
              <a:ext uri="{FF2B5EF4-FFF2-40B4-BE49-F238E27FC236}">
                <a16:creationId xmlns:a16="http://schemas.microsoft.com/office/drawing/2014/main" id="{6234E9F5-05B4-18B1-003A-4612C07F4866}"/>
              </a:ext>
            </a:extLst>
          </p:cNvPr>
          <p:cNvSpPr/>
          <p:nvPr/>
        </p:nvSpPr>
        <p:spPr>
          <a:xfrm>
            <a:off x="72136" y="1572988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25">
            <a:extLst>
              <a:ext uri="{FF2B5EF4-FFF2-40B4-BE49-F238E27FC236}">
                <a16:creationId xmlns:a16="http://schemas.microsoft.com/office/drawing/2014/main" id="{C274EF37-8318-CD47-D652-71A4798E3C6A}"/>
              </a:ext>
            </a:extLst>
          </p:cNvPr>
          <p:cNvSpPr/>
          <p:nvPr/>
        </p:nvSpPr>
        <p:spPr>
          <a:xfrm flipH="1">
            <a:off x="10752569" y="1572983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25">
            <a:extLst>
              <a:ext uri="{FF2B5EF4-FFF2-40B4-BE49-F238E27FC236}">
                <a16:creationId xmlns:a16="http://schemas.microsoft.com/office/drawing/2014/main" id="{FCF2BFA2-F3E5-EDE9-8A76-2D0FCAB8B49E}"/>
              </a:ext>
            </a:extLst>
          </p:cNvPr>
          <p:cNvSpPr/>
          <p:nvPr/>
        </p:nvSpPr>
        <p:spPr>
          <a:xfrm>
            <a:off x="6634184" y="1572985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25">
            <a:extLst>
              <a:ext uri="{FF2B5EF4-FFF2-40B4-BE49-F238E27FC236}">
                <a16:creationId xmlns:a16="http://schemas.microsoft.com/office/drawing/2014/main" id="{363E2A98-2B5B-2ADC-5923-55F1CD69D053}"/>
              </a:ext>
            </a:extLst>
          </p:cNvPr>
          <p:cNvSpPr/>
          <p:nvPr/>
        </p:nvSpPr>
        <p:spPr>
          <a:xfrm>
            <a:off x="3877035" y="1572985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arallelogram 25">
            <a:extLst>
              <a:ext uri="{FF2B5EF4-FFF2-40B4-BE49-F238E27FC236}">
                <a16:creationId xmlns:a16="http://schemas.microsoft.com/office/drawing/2014/main" id="{9945264D-0995-DE53-6B4A-6401CC7195F5}"/>
              </a:ext>
            </a:extLst>
          </p:cNvPr>
          <p:cNvSpPr/>
          <p:nvPr/>
        </p:nvSpPr>
        <p:spPr>
          <a:xfrm>
            <a:off x="1119886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5">
            <a:extLst>
              <a:ext uri="{FF2B5EF4-FFF2-40B4-BE49-F238E27FC236}">
                <a16:creationId xmlns:a16="http://schemas.microsoft.com/office/drawing/2014/main" id="{166D5BBA-5FA9-C37A-F5F0-7580D5351D51}"/>
              </a:ext>
            </a:extLst>
          </p:cNvPr>
          <p:cNvSpPr/>
          <p:nvPr/>
        </p:nvSpPr>
        <p:spPr>
          <a:xfrm flipH="1">
            <a:off x="2481122" y="1572985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arallelogram 25">
            <a:extLst>
              <a:ext uri="{FF2B5EF4-FFF2-40B4-BE49-F238E27FC236}">
                <a16:creationId xmlns:a16="http://schemas.microsoft.com/office/drawing/2014/main" id="{3AA291DE-AB60-A51C-061B-DC7B13D5D9E6}"/>
              </a:ext>
            </a:extLst>
          </p:cNvPr>
          <p:cNvSpPr/>
          <p:nvPr/>
        </p:nvSpPr>
        <p:spPr>
          <a:xfrm flipH="1">
            <a:off x="5238271" y="1572984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25">
            <a:extLst>
              <a:ext uri="{FF2B5EF4-FFF2-40B4-BE49-F238E27FC236}">
                <a16:creationId xmlns:a16="http://schemas.microsoft.com/office/drawing/2014/main" id="{FDF6E703-2F50-E71A-F3B6-6F5C6439D669}"/>
              </a:ext>
            </a:extLst>
          </p:cNvPr>
          <p:cNvSpPr/>
          <p:nvPr/>
        </p:nvSpPr>
        <p:spPr>
          <a:xfrm flipH="1">
            <a:off x="7995420" y="1572984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25">
            <a:extLst>
              <a:ext uri="{FF2B5EF4-FFF2-40B4-BE49-F238E27FC236}">
                <a16:creationId xmlns:a16="http://schemas.microsoft.com/office/drawing/2014/main" id="{C3D78EF9-159D-C8AF-8E9E-DDCDB6ABB24F}"/>
              </a:ext>
            </a:extLst>
          </p:cNvPr>
          <p:cNvSpPr/>
          <p:nvPr/>
        </p:nvSpPr>
        <p:spPr>
          <a:xfrm flipH="1">
            <a:off x="1433372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arallelogram 25">
            <a:extLst>
              <a:ext uri="{FF2B5EF4-FFF2-40B4-BE49-F238E27FC236}">
                <a16:creationId xmlns:a16="http://schemas.microsoft.com/office/drawing/2014/main" id="{78B06ADC-3D8B-69A2-0613-576F96BC7435}"/>
              </a:ext>
            </a:extLst>
          </p:cNvPr>
          <p:cNvSpPr/>
          <p:nvPr/>
        </p:nvSpPr>
        <p:spPr>
          <a:xfrm flipH="1">
            <a:off x="1957247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25">
            <a:extLst>
              <a:ext uri="{FF2B5EF4-FFF2-40B4-BE49-F238E27FC236}">
                <a16:creationId xmlns:a16="http://schemas.microsoft.com/office/drawing/2014/main" id="{5F03F67D-35F6-2801-DCBD-2D5CD4FAD5C9}"/>
              </a:ext>
            </a:extLst>
          </p:cNvPr>
          <p:cNvSpPr/>
          <p:nvPr/>
        </p:nvSpPr>
        <p:spPr>
          <a:xfrm flipH="1">
            <a:off x="4190521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5">
            <a:extLst>
              <a:ext uri="{FF2B5EF4-FFF2-40B4-BE49-F238E27FC236}">
                <a16:creationId xmlns:a16="http://schemas.microsoft.com/office/drawing/2014/main" id="{5AA7133C-664A-214F-96E0-EAF566A5F775}"/>
              </a:ext>
            </a:extLst>
          </p:cNvPr>
          <p:cNvSpPr/>
          <p:nvPr/>
        </p:nvSpPr>
        <p:spPr>
          <a:xfrm flipH="1">
            <a:off x="4714396" y="1572985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25">
            <a:extLst>
              <a:ext uri="{FF2B5EF4-FFF2-40B4-BE49-F238E27FC236}">
                <a16:creationId xmlns:a16="http://schemas.microsoft.com/office/drawing/2014/main" id="{92D25C1D-F2A1-D43F-03B0-6827235BB519}"/>
              </a:ext>
            </a:extLst>
          </p:cNvPr>
          <p:cNvSpPr/>
          <p:nvPr/>
        </p:nvSpPr>
        <p:spPr>
          <a:xfrm flipH="1">
            <a:off x="6947670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5">
            <a:extLst>
              <a:ext uri="{FF2B5EF4-FFF2-40B4-BE49-F238E27FC236}">
                <a16:creationId xmlns:a16="http://schemas.microsoft.com/office/drawing/2014/main" id="{3DB2DE60-9CE4-FC9E-A90A-041A461C1395}"/>
              </a:ext>
            </a:extLst>
          </p:cNvPr>
          <p:cNvSpPr/>
          <p:nvPr/>
        </p:nvSpPr>
        <p:spPr>
          <a:xfrm flipH="1">
            <a:off x="7471545" y="1572985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25">
            <a:extLst>
              <a:ext uri="{FF2B5EF4-FFF2-40B4-BE49-F238E27FC236}">
                <a16:creationId xmlns:a16="http://schemas.microsoft.com/office/drawing/2014/main" id="{A991A9A5-54B6-8E71-C2CB-C71BFFF2E67F}"/>
              </a:ext>
            </a:extLst>
          </p:cNvPr>
          <p:cNvSpPr/>
          <p:nvPr/>
        </p:nvSpPr>
        <p:spPr>
          <a:xfrm flipH="1">
            <a:off x="11276444" y="1572980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25">
            <a:extLst>
              <a:ext uri="{FF2B5EF4-FFF2-40B4-BE49-F238E27FC236}">
                <a16:creationId xmlns:a16="http://schemas.microsoft.com/office/drawing/2014/main" id="{946863D6-EF89-BE30-2895-4B316BE8173A}"/>
              </a:ext>
            </a:extLst>
          </p:cNvPr>
          <p:cNvSpPr/>
          <p:nvPr/>
        </p:nvSpPr>
        <p:spPr>
          <a:xfrm flipH="1">
            <a:off x="3004997" y="1572982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arallelogram 25">
            <a:extLst>
              <a:ext uri="{FF2B5EF4-FFF2-40B4-BE49-F238E27FC236}">
                <a16:creationId xmlns:a16="http://schemas.microsoft.com/office/drawing/2014/main" id="{080B89EF-2EC3-15DA-8E64-E5A7EA10167B}"/>
              </a:ext>
            </a:extLst>
          </p:cNvPr>
          <p:cNvSpPr/>
          <p:nvPr/>
        </p:nvSpPr>
        <p:spPr>
          <a:xfrm flipH="1">
            <a:off x="5762146" y="1572981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arallelogram 25">
            <a:extLst>
              <a:ext uri="{FF2B5EF4-FFF2-40B4-BE49-F238E27FC236}">
                <a16:creationId xmlns:a16="http://schemas.microsoft.com/office/drawing/2014/main" id="{73260CB9-2692-E114-4105-8D23B6162A0A}"/>
              </a:ext>
            </a:extLst>
          </p:cNvPr>
          <p:cNvSpPr/>
          <p:nvPr/>
        </p:nvSpPr>
        <p:spPr>
          <a:xfrm flipH="1">
            <a:off x="8519295" y="1572981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F32C59-8952-3C21-6C97-15656DB976B1}"/>
              </a:ext>
            </a:extLst>
          </p:cNvPr>
          <p:cNvCxnSpPr>
            <a:cxnSpLocks/>
          </p:cNvCxnSpPr>
          <p:nvPr/>
        </p:nvCxnSpPr>
        <p:spPr>
          <a:xfrm>
            <a:off x="1358900" y="1416050"/>
            <a:ext cx="64135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BDDFB04-20A4-B3CF-7FA9-EDF7950FE154}"/>
                  </a:ext>
                </a:extLst>
              </p:cNvPr>
              <p:cNvSpPr txBox="1"/>
              <p:nvPr/>
            </p:nvSpPr>
            <p:spPr>
              <a:xfrm>
                <a:off x="1405903" y="769719"/>
                <a:ext cx="657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BDDFB04-20A4-B3CF-7FA9-EDF7950FE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903" y="769719"/>
                <a:ext cx="65722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1313C0E-FAFF-4AC0-8821-3A5C289F1F03}"/>
                  </a:ext>
                </a:extLst>
              </p:cNvPr>
              <p:cNvSpPr txBox="1"/>
              <p:nvPr/>
            </p:nvSpPr>
            <p:spPr>
              <a:xfrm>
                <a:off x="5586434" y="769719"/>
                <a:ext cx="657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1313C0E-FAFF-4AC0-8821-3A5C289F1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34" y="769719"/>
                <a:ext cx="65722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A746882-3F2E-B9C4-5FF6-D8FA36824E71}"/>
              </a:ext>
            </a:extLst>
          </p:cNvPr>
          <p:cNvCxnSpPr>
            <a:cxnSpLocks/>
          </p:cNvCxnSpPr>
          <p:nvPr/>
        </p:nvCxnSpPr>
        <p:spPr>
          <a:xfrm>
            <a:off x="4371975" y="1417320"/>
            <a:ext cx="283845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B7AA5-4551-E76C-1237-A5CBFF624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ED93B0-AA39-8344-FEBD-8F558D3F51BF}"/>
              </a:ext>
            </a:extLst>
          </p:cNvPr>
          <p:cNvSpPr txBox="1"/>
          <p:nvPr/>
        </p:nvSpPr>
        <p:spPr>
          <a:xfrm>
            <a:off x="2366962" y="2686050"/>
            <a:ext cx="7458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Sheath Helix Interpretation #2</a:t>
            </a:r>
          </a:p>
        </p:txBody>
      </p:sp>
    </p:spTree>
    <p:extLst>
      <p:ext uri="{BB962C8B-B14F-4D97-AF65-F5344CB8AC3E}">
        <p14:creationId xmlns:p14="http://schemas.microsoft.com/office/powerpoint/2010/main" val="1675115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9E5C0-6E4C-60F7-B450-B24A22B77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A09816E-C975-676E-2FCD-AA01DA86D769}"/>
              </a:ext>
            </a:extLst>
          </p:cNvPr>
          <p:cNvGrpSpPr/>
          <p:nvPr/>
        </p:nvGrpSpPr>
        <p:grpSpPr>
          <a:xfrm>
            <a:off x="8343583" y="1572985"/>
            <a:ext cx="3209353" cy="3959677"/>
            <a:chOff x="2771775" y="1162045"/>
            <a:chExt cx="7277894" cy="4191004"/>
          </a:xfrm>
        </p:grpSpPr>
        <p:sp>
          <p:nvSpPr>
            <p:cNvPr id="8" name="Parallelogram 25">
              <a:extLst>
                <a:ext uri="{FF2B5EF4-FFF2-40B4-BE49-F238E27FC236}">
                  <a16:creationId xmlns:a16="http://schemas.microsoft.com/office/drawing/2014/main" id="{FAA6F89A-2BC5-4D1D-5938-290AF7D417A8}"/>
                </a:ext>
              </a:extLst>
            </p:cNvPr>
            <p:cNvSpPr/>
            <p:nvPr/>
          </p:nvSpPr>
          <p:spPr>
            <a:xfrm>
              <a:off x="2771775" y="1162046"/>
              <a:ext cx="4191000" cy="4191003"/>
            </a:xfrm>
            <a:custGeom>
              <a:avLst/>
              <a:gdLst>
                <a:gd name="connsiteX0" fmla="*/ 0 w 4191000"/>
                <a:gd name="connsiteY0" fmla="*/ 4191000 h 4191000"/>
                <a:gd name="connsiteX1" fmla="*/ 3152805 w 4191000"/>
                <a:gd name="connsiteY1" fmla="*/ 0 h 4191000"/>
                <a:gd name="connsiteX2" fmla="*/ 4191000 w 4191000"/>
                <a:gd name="connsiteY2" fmla="*/ 0 h 4191000"/>
                <a:gd name="connsiteX3" fmla="*/ 1038195 w 4191000"/>
                <a:gd name="connsiteY3" fmla="*/ 4191000 h 4191000"/>
                <a:gd name="connsiteX4" fmla="*/ 0 w 4191000"/>
                <a:gd name="connsiteY4" fmla="*/ 4191000 h 4191000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45339 w 4191000"/>
                <a:gd name="connsiteY3" fmla="*/ 4188622 h 4191003"/>
                <a:gd name="connsiteX4" fmla="*/ 0 w 4191000"/>
                <a:gd name="connsiteY4" fmla="*/ 4191003 h 419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0" h="4191003">
                  <a:moveTo>
                    <a:pt x="0" y="4191003"/>
                  </a:moveTo>
                  <a:cubicBezTo>
                    <a:pt x="1041410" y="4184653"/>
                    <a:pt x="2094929" y="3364"/>
                    <a:pt x="3152805" y="3"/>
                  </a:cubicBezTo>
                  <a:lnTo>
                    <a:pt x="4191000" y="3"/>
                  </a:lnTo>
                  <a:cubicBezTo>
                    <a:pt x="3130338" y="-3780"/>
                    <a:pt x="2103418" y="4182272"/>
                    <a:pt x="1045339" y="4188622"/>
                  </a:cubicBezTo>
                  <a:lnTo>
                    <a:pt x="0" y="41910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25">
              <a:extLst>
                <a:ext uri="{FF2B5EF4-FFF2-40B4-BE49-F238E27FC236}">
                  <a16:creationId xmlns:a16="http://schemas.microsoft.com/office/drawing/2014/main" id="{4F24629E-0E9E-71C6-181E-0EBDAC5568F5}"/>
                </a:ext>
              </a:extLst>
            </p:cNvPr>
            <p:cNvSpPr/>
            <p:nvPr/>
          </p:nvSpPr>
          <p:spPr>
            <a:xfrm flipH="1">
              <a:off x="5858669" y="1162045"/>
              <a:ext cx="4191000" cy="4191003"/>
            </a:xfrm>
            <a:custGeom>
              <a:avLst/>
              <a:gdLst>
                <a:gd name="connsiteX0" fmla="*/ 0 w 4191000"/>
                <a:gd name="connsiteY0" fmla="*/ 4191000 h 4191000"/>
                <a:gd name="connsiteX1" fmla="*/ 3152805 w 4191000"/>
                <a:gd name="connsiteY1" fmla="*/ 0 h 4191000"/>
                <a:gd name="connsiteX2" fmla="*/ 4191000 w 4191000"/>
                <a:gd name="connsiteY2" fmla="*/ 0 h 4191000"/>
                <a:gd name="connsiteX3" fmla="*/ 1038195 w 4191000"/>
                <a:gd name="connsiteY3" fmla="*/ 4191000 h 4191000"/>
                <a:gd name="connsiteX4" fmla="*/ 0 w 4191000"/>
                <a:gd name="connsiteY4" fmla="*/ 4191000 h 4191000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45339 w 4191000"/>
                <a:gd name="connsiteY3" fmla="*/ 4188622 h 4191003"/>
                <a:gd name="connsiteX4" fmla="*/ 0 w 4191000"/>
                <a:gd name="connsiteY4" fmla="*/ 4191003 h 419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0" h="4191003">
                  <a:moveTo>
                    <a:pt x="0" y="4191003"/>
                  </a:moveTo>
                  <a:cubicBezTo>
                    <a:pt x="1041410" y="4184653"/>
                    <a:pt x="2094929" y="3364"/>
                    <a:pt x="3152805" y="3"/>
                  </a:cubicBezTo>
                  <a:lnTo>
                    <a:pt x="4191000" y="3"/>
                  </a:lnTo>
                  <a:cubicBezTo>
                    <a:pt x="3130338" y="-3780"/>
                    <a:pt x="2103418" y="4182272"/>
                    <a:pt x="1045339" y="4188622"/>
                  </a:cubicBezTo>
                  <a:lnTo>
                    <a:pt x="0" y="419100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Parallelogram 25">
            <a:extLst>
              <a:ext uri="{FF2B5EF4-FFF2-40B4-BE49-F238E27FC236}">
                <a16:creationId xmlns:a16="http://schemas.microsoft.com/office/drawing/2014/main" id="{93471F55-DB6C-2D41-DD12-628DE594C04F}"/>
              </a:ext>
            </a:extLst>
          </p:cNvPr>
          <p:cNvSpPr/>
          <p:nvPr/>
        </p:nvSpPr>
        <p:spPr>
          <a:xfrm>
            <a:off x="5586434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25">
            <a:extLst>
              <a:ext uri="{FF2B5EF4-FFF2-40B4-BE49-F238E27FC236}">
                <a16:creationId xmlns:a16="http://schemas.microsoft.com/office/drawing/2014/main" id="{B4A790DC-F673-3D7C-6FF6-5D37F9C504E1}"/>
              </a:ext>
            </a:extLst>
          </p:cNvPr>
          <p:cNvSpPr/>
          <p:nvPr/>
        </p:nvSpPr>
        <p:spPr>
          <a:xfrm flipH="1">
            <a:off x="6947670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25">
            <a:extLst>
              <a:ext uri="{FF2B5EF4-FFF2-40B4-BE49-F238E27FC236}">
                <a16:creationId xmlns:a16="http://schemas.microsoft.com/office/drawing/2014/main" id="{8CEB40D9-0C0E-9D57-6806-1CD85554DB75}"/>
              </a:ext>
            </a:extLst>
          </p:cNvPr>
          <p:cNvSpPr/>
          <p:nvPr/>
        </p:nvSpPr>
        <p:spPr>
          <a:xfrm>
            <a:off x="2829285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25">
            <a:extLst>
              <a:ext uri="{FF2B5EF4-FFF2-40B4-BE49-F238E27FC236}">
                <a16:creationId xmlns:a16="http://schemas.microsoft.com/office/drawing/2014/main" id="{A038EBD2-7BA5-88B1-B29D-C0BF36AADE98}"/>
              </a:ext>
            </a:extLst>
          </p:cNvPr>
          <p:cNvSpPr/>
          <p:nvPr/>
        </p:nvSpPr>
        <p:spPr>
          <a:xfrm flipH="1">
            <a:off x="4190521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25">
            <a:extLst>
              <a:ext uri="{FF2B5EF4-FFF2-40B4-BE49-F238E27FC236}">
                <a16:creationId xmlns:a16="http://schemas.microsoft.com/office/drawing/2014/main" id="{ABA154AC-8358-7E39-1F45-17BDF4D6D2B4}"/>
              </a:ext>
            </a:extLst>
          </p:cNvPr>
          <p:cNvSpPr/>
          <p:nvPr/>
        </p:nvSpPr>
        <p:spPr>
          <a:xfrm>
            <a:off x="72136" y="1572988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25">
            <a:extLst>
              <a:ext uri="{FF2B5EF4-FFF2-40B4-BE49-F238E27FC236}">
                <a16:creationId xmlns:a16="http://schemas.microsoft.com/office/drawing/2014/main" id="{291477B2-3892-B08D-C03E-F636EFC8460C}"/>
              </a:ext>
            </a:extLst>
          </p:cNvPr>
          <p:cNvSpPr/>
          <p:nvPr/>
        </p:nvSpPr>
        <p:spPr>
          <a:xfrm flipH="1">
            <a:off x="1433372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E4A7F1-1765-94D3-EC73-144F27407692}"/>
              </a:ext>
            </a:extLst>
          </p:cNvPr>
          <p:cNvCxnSpPr>
            <a:cxnSpLocks/>
          </p:cNvCxnSpPr>
          <p:nvPr/>
        </p:nvCxnSpPr>
        <p:spPr>
          <a:xfrm>
            <a:off x="1358900" y="1416050"/>
            <a:ext cx="64135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158CB3-E232-2DB9-2670-BA2551030F6C}"/>
                  </a:ext>
                </a:extLst>
              </p:cNvPr>
              <p:cNvSpPr txBox="1"/>
              <p:nvPr/>
            </p:nvSpPr>
            <p:spPr>
              <a:xfrm>
                <a:off x="1405903" y="769719"/>
                <a:ext cx="657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158CB3-E232-2DB9-2670-BA2551030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903" y="769719"/>
                <a:ext cx="65722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07E017-2DDE-9692-C3AE-7930D8A8D160}"/>
                  </a:ext>
                </a:extLst>
              </p:cNvPr>
              <p:cNvSpPr txBox="1"/>
              <p:nvPr/>
            </p:nvSpPr>
            <p:spPr>
              <a:xfrm>
                <a:off x="5586434" y="769719"/>
                <a:ext cx="657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07E017-2DDE-9692-C3AE-7930D8A8D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34" y="769719"/>
                <a:ext cx="65722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3F3EB-9191-19BD-7D3D-37FD6648C8B3}"/>
              </a:ext>
            </a:extLst>
          </p:cNvPr>
          <p:cNvCxnSpPr>
            <a:cxnSpLocks/>
          </p:cNvCxnSpPr>
          <p:nvPr/>
        </p:nvCxnSpPr>
        <p:spPr>
          <a:xfrm>
            <a:off x="4371975" y="1417320"/>
            <a:ext cx="283845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10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21D2E-D27F-EA17-4958-705206FBE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274DBB-91AD-A767-F4F8-A1802C342905}"/>
              </a:ext>
            </a:extLst>
          </p:cNvPr>
          <p:cNvGrpSpPr/>
          <p:nvPr/>
        </p:nvGrpSpPr>
        <p:grpSpPr>
          <a:xfrm>
            <a:off x="72136" y="1572985"/>
            <a:ext cx="11480800" cy="3959679"/>
            <a:chOff x="72136" y="1572985"/>
            <a:chExt cx="11480800" cy="395967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0266E0-F393-0722-BF92-A7E058EBBFD3}"/>
                </a:ext>
              </a:extLst>
            </p:cNvPr>
            <p:cNvGrpSpPr/>
            <p:nvPr/>
          </p:nvGrpSpPr>
          <p:grpSpPr>
            <a:xfrm>
              <a:off x="8343583" y="1572985"/>
              <a:ext cx="3209353" cy="3959677"/>
              <a:chOff x="2771775" y="1162045"/>
              <a:chExt cx="7277894" cy="4191004"/>
            </a:xfrm>
          </p:grpSpPr>
          <p:sp>
            <p:nvSpPr>
              <p:cNvPr id="8" name="Parallelogram 25">
                <a:extLst>
                  <a:ext uri="{FF2B5EF4-FFF2-40B4-BE49-F238E27FC236}">
                    <a16:creationId xmlns:a16="http://schemas.microsoft.com/office/drawing/2014/main" id="{750BF5D2-9E93-45D1-C712-C24A5758F992}"/>
                  </a:ext>
                </a:extLst>
              </p:cNvPr>
              <p:cNvSpPr/>
              <p:nvPr/>
            </p:nvSpPr>
            <p:spPr>
              <a:xfrm>
                <a:off x="2771775" y="1162046"/>
                <a:ext cx="4191000" cy="4191003"/>
              </a:xfrm>
              <a:custGeom>
                <a:avLst/>
                <a:gdLst>
                  <a:gd name="connsiteX0" fmla="*/ 0 w 4191000"/>
                  <a:gd name="connsiteY0" fmla="*/ 4191000 h 4191000"/>
                  <a:gd name="connsiteX1" fmla="*/ 3152805 w 4191000"/>
                  <a:gd name="connsiteY1" fmla="*/ 0 h 4191000"/>
                  <a:gd name="connsiteX2" fmla="*/ 4191000 w 4191000"/>
                  <a:gd name="connsiteY2" fmla="*/ 0 h 4191000"/>
                  <a:gd name="connsiteX3" fmla="*/ 1038195 w 4191000"/>
                  <a:gd name="connsiteY3" fmla="*/ 4191000 h 4191000"/>
                  <a:gd name="connsiteX4" fmla="*/ 0 w 4191000"/>
                  <a:gd name="connsiteY4" fmla="*/ 4191000 h 4191000"/>
                  <a:gd name="connsiteX0" fmla="*/ 0 w 4191000"/>
                  <a:gd name="connsiteY0" fmla="*/ 4191003 h 4191003"/>
                  <a:gd name="connsiteX1" fmla="*/ 3152805 w 4191000"/>
                  <a:gd name="connsiteY1" fmla="*/ 3 h 4191003"/>
                  <a:gd name="connsiteX2" fmla="*/ 4191000 w 4191000"/>
                  <a:gd name="connsiteY2" fmla="*/ 3 h 4191003"/>
                  <a:gd name="connsiteX3" fmla="*/ 1038195 w 4191000"/>
                  <a:gd name="connsiteY3" fmla="*/ 4191003 h 4191003"/>
                  <a:gd name="connsiteX4" fmla="*/ 0 w 4191000"/>
                  <a:gd name="connsiteY4" fmla="*/ 4191003 h 4191003"/>
                  <a:gd name="connsiteX0" fmla="*/ 0 w 4191000"/>
                  <a:gd name="connsiteY0" fmla="*/ 4191003 h 4191003"/>
                  <a:gd name="connsiteX1" fmla="*/ 3152805 w 4191000"/>
                  <a:gd name="connsiteY1" fmla="*/ 3 h 4191003"/>
                  <a:gd name="connsiteX2" fmla="*/ 4191000 w 4191000"/>
                  <a:gd name="connsiteY2" fmla="*/ 3 h 4191003"/>
                  <a:gd name="connsiteX3" fmla="*/ 1038195 w 4191000"/>
                  <a:gd name="connsiteY3" fmla="*/ 4191003 h 4191003"/>
                  <a:gd name="connsiteX4" fmla="*/ 0 w 4191000"/>
                  <a:gd name="connsiteY4" fmla="*/ 4191003 h 4191003"/>
                  <a:gd name="connsiteX0" fmla="*/ 0 w 4191000"/>
                  <a:gd name="connsiteY0" fmla="*/ 4191003 h 4191003"/>
                  <a:gd name="connsiteX1" fmla="*/ 3152805 w 4191000"/>
                  <a:gd name="connsiteY1" fmla="*/ 3 h 4191003"/>
                  <a:gd name="connsiteX2" fmla="*/ 4191000 w 4191000"/>
                  <a:gd name="connsiteY2" fmla="*/ 3 h 4191003"/>
                  <a:gd name="connsiteX3" fmla="*/ 1038195 w 4191000"/>
                  <a:gd name="connsiteY3" fmla="*/ 4191003 h 4191003"/>
                  <a:gd name="connsiteX4" fmla="*/ 0 w 4191000"/>
                  <a:gd name="connsiteY4" fmla="*/ 4191003 h 4191003"/>
                  <a:gd name="connsiteX0" fmla="*/ 0 w 4191000"/>
                  <a:gd name="connsiteY0" fmla="*/ 4191003 h 4191003"/>
                  <a:gd name="connsiteX1" fmla="*/ 3152805 w 4191000"/>
                  <a:gd name="connsiteY1" fmla="*/ 3 h 4191003"/>
                  <a:gd name="connsiteX2" fmla="*/ 4191000 w 4191000"/>
                  <a:gd name="connsiteY2" fmla="*/ 3 h 4191003"/>
                  <a:gd name="connsiteX3" fmla="*/ 1038195 w 4191000"/>
                  <a:gd name="connsiteY3" fmla="*/ 4191003 h 4191003"/>
                  <a:gd name="connsiteX4" fmla="*/ 0 w 4191000"/>
                  <a:gd name="connsiteY4" fmla="*/ 4191003 h 4191003"/>
                  <a:gd name="connsiteX0" fmla="*/ 0 w 4191000"/>
                  <a:gd name="connsiteY0" fmla="*/ 4191003 h 4191003"/>
                  <a:gd name="connsiteX1" fmla="*/ 3152805 w 4191000"/>
                  <a:gd name="connsiteY1" fmla="*/ 3 h 4191003"/>
                  <a:gd name="connsiteX2" fmla="*/ 4191000 w 4191000"/>
                  <a:gd name="connsiteY2" fmla="*/ 3 h 4191003"/>
                  <a:gd name="connsiteX3" fmla="*/ 1038195 w 4191000"/>
                  <a:gd name="connsiteY3" fmla="*/ 4191003 h 4191003"/>
                  <a:gd name="connsiteX4" fmla="*/ 0 w 4191000"/>
                  <a:gd name="connsiteY4" fmla="*/ 4191003 h 4191003"/>
                  <a:gd name="connsiteX0" fmla="*/ 0 w 4191000"/>
                  <a:gd name="connsiteY0" fmla="*/ 4191003 h 4191003"/>
                  <a:gd name="connsiteX1" fmla="*/ 3152805 w 4191000"/>
                  <a:gd name="connsiteY1" fmla="*/ 3 h 4191003"/>
                  <a:gd name="connsiteX2" fmla="*/ 4191000 w 4191000"/>
                  <a:gd name="connsiteY2" fmla="*/ 3 h 4191003"/>
                  <a:gd name="connsiteX3" fmla="*/ 1038195 w 4191000"/>
                  <a:gd name="connsiteY3" fmla="*/ 4191003 h 4191003"/>
                  <a:gd name="connsiteX4" fmla="*/ 0 w 4191000"/>
                  <a:gd name="connsiteY4" fmla="*/ 4191003 h 4191003"/>
                  <a:gd name="connsiteX0" fmla="*/ 0 w 4191000"/>
                  <a:gd name="connsiteY0" fmla="*/ 4191003 h 4191003"/>
                  <a:gd name="connsiteX1" fmla="*/ 3152805 w 4191000"/>
                  <a:gd name="connsiteY1" fmla="*/ 3 h 4191003"/>
                  <a:gd name="connsiteX2" fmla="*/ 4191000 w 4191000"/>
                  <a:gd name="connsiteY2" fmla="*/ 3 h 4191003"/>
                  <a:gd name="connsiteX3" fmla="*/ 1045339 w 4191000"/>
                  <a:gd name="connsiteY3" fmla="*/ 4188622 h 4191003"/>
                  <a:gd name="connsiteX4" fmla="*/ 0 w 4191000"/>
                  <a:gd name="connsiteY4" fmla="*/ 4191003 h 4191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1000" h="4191003">
                    <a:moveTo>
                      <a:pt x="0" y="4191003"/>
                    </a:moveTo>
                    <a:cubicBezTo>
                      <a:pt x="1041410" y="4184653"/>
                      <a:pt x="2094929" y="3364"/>
                      <a:pt x="3152805" y="3"/>
                    </a:cubicBezTo>
                    <a:lnTo>
                      <a:pt x="4191000" y="3"/>
                    </a:lnTo>
                    <a:cubicBezTo>
                      <a:pt x="3130338" y="-3780"/>
                      <a:pt x="2103418" y="4182272"/>
                      <a:pt x="1045339" y="4188622"/>
                    </a:cubicBezTo>
                    <a:lnTo>
                      <a:pt x="0" y="419100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Parallelogram 25">
                <a:extLst>
                  <a:ext uri="{FF2B5EF4-FFF2-40B4-BE49-F238E27FC236}">
                    <a16:creationId xmlns:a16="http://schemas.microsoft.com/office/drawing/2014/main" id="{9B7E01E2-8EE3-7E25-9481-B9596B44D38C}"/>
                  </a:ext>
                </a:extLst>
              </p:cNvPr>
              <p:cNvSpPr/>
              <p:nvPr/>
            </p:nvSpPr>
            <p:spPr>
              <a:xfrm flipH="1">
                <a:off x="5858669" y="1162045"/>
                <a:ext cx="4191000" cy="4191003"/>
              </a:xfrm>
              <a:custGeom>
                <a:avLst/>
                <a:gdLst>
                  <a:gd name="connsiteX0" fmla="*/ 0 w 4191000"/>
                  <a:gd name="connsiteY0" fmla="*/ 4191000 h 4191000"/>
                  <a:gd name="connsiteX1" fmla="*/ 3152805 w 4191000"/>
                  <a:gd name="connsiteY1" fmla="*/ 0 h 4191000"/>
                  <a:gd name="connsiteX2" fmla="*/ 4191000 w 4191000"/>
                  <a:gd name="connsiteY2" fmla="*/ 0 h 4191000"/>
                  <a:gd name="connsiteX3" fmla="*/ 1038195 w 4191000"/>
                  <a:gd name="connsiteY3" fmla="*/ 4191000 h 4191000"/>
                  <a:gd name="connsiteX4" fmla="*/ 0 w 4191000"/>
                  <a:gd name="connsiteY4" fmla="*/ 4191000 h 4191000"/>
                  <a:gd name="connsiteX0" fmla="*/ 0 w 4191000"/>
                  <a:gd name="connsiteY0" fmla="*/ 4191003 h 4191003"/>
                  <a:gd name="connsiteX1" fmla="*/ 3152805 w 4191000"/>
                  <a:gd name="connsiteY1" fmla="*/ 3 h 4191003"/>
                  <a:gd name="connsiteX2" fmla="*/ 4191000 w 4191000"/>
                  <a:gd name="connsiteY2" fmla="*/ 3 h 4191003"/>
                  <a:gd name="connsiteX3" fmla="*/ 1038195 w 4191000"/>
                  <a:gd name="connsiteY3" fmla="*/ 4191003 h 4191003"/>
                  <a:gd name="connsiteX4" fmla="*/ 0 w 4191000"/>
                  <a:gd name="connsiteY4" fmla="*/ 4191003 h 4191003"/>
                  <a:gd name="connsiteX0" fmla="*/ 0 w 4191000"/>
                  <a:gd name="connsiteY0" fmla="*/ 4191003 h 4191003"/>
                  <a:gd name="connsiteX1" fmla="*/ 3152805 w 4191000"/>
                  <a:gd name="connsiteY1" fmla="*/ 3 h 4191003"/>
                  <a:gd name="connsiteX2" fmla="*/ 4191000 w 4191000"/>
                  <a:gd name="connsiteY2" fmla="*/ 3 h 4191003"/>
                  <a:gd name="connsiteX3" fmla="*/ 1038195 w 4191000"/>
                  <a:gd name="connsiteY3" fmla="*/ 4191003 h 4191003"/>
                  <a:gd name="connsiteX4" fmla="*/ 0 w 4191000"/>
                  <a:gd name="connsiteY4" fmla="*/ 4191003 h 4191003"/>
                  <a:gd name="connsiteX0" fmla="*/ 0 w 4191000"/>
                  <a:gd name="connsiteY0" fmla="*/ 4191003 h 4191003"/>
                  <a:gd name="connsiteX1" fmla="*/ 3152805 w 4191000"/>
                  <a:gd name="connsiteY1" fmla="*/ 3 h 4191003"/>
                  <a:gd name="connsiteX2" fmla="*/ 4191000 w 4191000"/>
                  <a:gd name="connsiteY2" fmla="*/ 3 h 4191003"/>
                  <a:gd name="connsiteX3" fmla="*/ 1038195 w 4191000"/>
                  <a:gd name="connsiteY3" fmla="*/ 4191003 h 4191003"/>
                  <a:gd name="connsiteX4" fmla="*/ 0 w 4191000"/>
                  <a:gd name="connsiteY4" fmla="*/ 4191003 h 4191003"/>
                  <a:gd name="connsiteX0" fmla="*/ 0 w 4191000"/>
                  <a:gd name="connsiteY0" fmla="*/ 4191003 h 4191003"/>
                  <a:gd name="connsiteX1" fmla="*/ 3152805 w 4191000"/>
                  <a:gd name="connsiteY1" fmla="*/ 3 h 4191003"/>
                  <a:gd name="connsiteX2" fmla="*/ 4191000 w 4191000"/>
                  <a:gd name="connsiteY2" fmla="*/ 3 h 4191003"/>
                  <a:gd name="connsiteX3" fmla="*/ 1038195 w 4191000"/>
                  <a:gd name="connsiteY3" fmla="*/ 4191003 h 4191003"/>
                  <a:gd name="connsiteX4" fmla="*/ 0 w 4191000"/>
                  <a:gd name="connsiteY4" fmla="*/ 4191003 h 4191003"/>
                  <a:gd name="connsiteX0" fmla="*/ 0 w 4191000"/>
                  <a:gd name="connsiteY0" fmla="*/ 4191003 h 4191003"/>
                  <a:gd name="connsiteX1" fmla="*/ 3152805 w 4191000"/>
                  <a:gd name="connsiteY1" fmla="*/ 3 h 4191003"/>
                  <a:gd name="connsiteX2" fmla="*/ 4191000 w 4191000"/>
                  <a:gd name="connsiteY2" fmla="*/ 3 h 4191003"/>
                  <a:gd name="connsiteX3" fmla="*/ 1038195 w 4191000"/>
                  <a:gd name="connsiteY3" fmla="*/ 4191003 h 4191003"/>
                  <a:gd name="connsiteX4" fmla="*/ 0 w 4191000"/>
                  <a:gd name="connsiteY4" fmla="*/ 4191003 h 4191003"/>
                  <a:gd name="connsiteX0" fmla="*/ 0 w 4191000"/>
                  <a:gd name="connsiteY0" fmla="*/ 4191003 h 4191003"/>
                  <a:gd name="connsiteX1" fmla="*/ 3152805 w 4191000"/>
                  <a:gd name="connsiteY1" fmla="*/ 3 h 4191003"/>
                  <a:gd name="connsiteX2" fmla="*/ 4191000 w 4191000"/>
                  <a:gd name="connsiteY2" fmla="*/ 3 h 4191003"/>
                  <a:gd name="connsiteX3" fmla="*/ 1038195 w 4191000"/>
                  <a:gd name="connsiteY3" fmla="*/ 4191003 h 4191003"/>
                  <a:gd name="connsiteX4" fmla="*/ 0 w 4191000"/>
                  <a:gd name="connsiteY4" fmla="*/ 4191003 h 4191003"/>
                  <a:gd name="connsiteX0" fmla="*/ 0 w 4191000"/>
                  <a:gd name="connsiteY0" fmla="*/ 4191003 h 4191003"/>
                  <a:gd name="connsiteX1" fmla="*/ 3152805 w 4191000"/>
                  <a:gd name="connsiteY1" fmla="*/ 3 h 4191003"/>
                  <a:gd name="connsiteX2" fmla="*/ 4191000 w 4191000"/>
                  <a:gd name="connsiteY2" fmla="*/ 3 h 4191003"/>
                  <a:gd name="connsiteX3" fmla="*/ 1045339 w 4191000"/>
                  <a:gd name="connsiteY3" fmla="*/ 4188622 h 4191003"/>
                  <a:gd name="connsiteX4" fmla="*/ 0 w 4191000"/>
                  <a:gd name="connsiteY4" fmla="*/ 4191003 h 4191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1000" h="4191003">
                    <a:moveTo>
                      <a:pt x="0" y="4191003"/>
                    </a:moveTo>
                    <a:cubicBezTo>
                      <a:pt x="1041410" y="4184653"/>
                      <a:pt x="2094929" y="3364"/>
                      <a:pt x="3152805" y="3"/>
                    </a:cubicBezTo>
                    <a:lnTo>
                      <a:pt x="4191000" y="3"/>
                    </a:lnTo>
                    <a:cubicBezTo>
                      <a:pt x="3130338" y="-3780"/>
                      <a:pt x="2103418" y="4182272"/>
                      <a:pt x="1045339" y="4188622"/>
                    </a:cubicBezTo>
                    <a:lnTo>
                      <a:pt x="0" y="419100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Parallelogram 25">
              <a:extLst>
                <a:ext uri="{FF2B5EF4-FFF2-40B4-BE49-F238E27FC236}">
                  <a16:creationId xmlns:a16="http://schemas.microsoft.com/office/drawing/2014/main" id="{D4569667-D16E-B3B4-5823-492D135C82C3}"/>
                </a:ext>
              </a:extLst>
            </p:cNvPr>
            <p:cNvSpPr/>
            <p:nvPr/>
          </p:nvSpPr>
          <p:spPr>
            <a:xfrm>
              <a:off x="5586434" y="1572987"/>
              <a:ext cx="1848117" cy="3959676"/>
            </a:xfrm>
            <a:custGeom>
              <a:avLst/>
              <a:gdLst>
                <a:gd name="connsiteX0" fmla="*/ 0 w 4191000"/>
                <a:gd name="connsiteY0" fmla="*/ 4191000 h 4191000"/>
                <a:gd name="connsiteX1" fmla="*/ 3152805 w 4191000"/>
                <a:gd name="connsiteY1" fmla="*/ 0 h 4191000"/>
                <a:gd name="connsiteX2" fmla="*/ 4191000 w 4191000"/>
                <a:gd name="connsiteY2" fmla="*/ 0 h 4191000"/>
                <a:gd name="connsiteX3" fmla="*/ 1038195 w 4191000"/>
                <a:gd name="connsiteY3" fmla="*/ 4191000 h 4191000"/>
                <a:gd name="connsiteX4" fmla="*/ 0 w 4191000"/>
                <a:gd name="connsiteY4" fmla="*/ 4191000 h 4191000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45339 w 4191000"/>
                <a:gd name="connsiteY3" fmla="*/ 4188622 h 4191003"/>
                <a:gd name="connsiteX4" fmla="*/ 0 w 4191000"/>
                <a:gd name="connsiteY4" fmla="*/ 4191003 h 419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0" h="4191003">
                  <a:moveTo>
                    <a:pt x="0" y="4191003"/>
                  </a:moveTo>
                  <a:cubicBezTo>
                    <a:pt x="1041410" y="4184653"/>
                    <a:pt x="2094929" y="3364"/>
                    <a:pt x="3152805" y="3"/>
                  </a:cubicBezTo>
                  <a:lnTo>
                    <a:pt x="4191000" y="3"/>
                  </a:lnTo>
                  <a:cubicBezTo>
                    <a:pt x="3130338" y="-3780"/>
                    <a:pt x="2103418" y="4182272"/>
                    <a:pt x="1045339" y="4188622"/>
                  </a:cubicBezTo>
                  <a:lnTo>
                    <a:pt x="0" y="41910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25">
              <a:extLst>
                <a:ext uri="{FF2B5EF4-FFF2-40B4-BE49-F238E27FC236}">
                  <a16:creationId xmlns:a16="http://schemas.microsoft.com/office/drawing/2014/main" id="{DFBEC3A8-80BD-6267-C9C8-2E6395AA9BCD}"/>
                </a:ext>
              </a:extLst>
            </p:cNvPr>
            <p:cNvSpPr/>
            <p:nvPr/>
          </p:nvSpPr>
          <p:spPr>
            <a:xfrm flipH="1">
              <a:off x="6947670" y="1572986"/>
              <a:ext cx="1848117" cy="3959676"/>
            </a:xfrm>
            <a:custGeom>
              <a:avLst/>
              <a:gdLst>
                <a:gd name="connsiteX0" fmla="*/ 0 w 4191000"/>
                <a:gd name="connsiteY0" fmla="*/ 4191000 h 4191000"/>
                <a:gd name="connsiteX1" fmla="*/ 3152805 w 4191000"/>
                <a:gd name="connsiteY1" fmla="*/ 0 h 4191000"/>
                <a:gd name="connsiteX2" fmla="*/ 4191000 w 4191000"/>
                <a:gd name="connsiteY2" fmla="*/ 0 h 4191000"/>
                <a:gd name="connsiteX3" fmla="*/ 1038195 w 4191000"/>
                <a:gd name="connsiteY3" fmla="*/ 4191000 h 4191000"/>
                <a:gd name="connsiteX4" fmla="*/ 0 w 4191000"/>
                <a:gd name="connsiteY4" fmla="*/ 4191000 h 4191000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45339 w 4191000"/>
                <a:gd name="connsiteY3" fmla="*/ 4188622 h 4191003"/>
                <a:gd name="connsiteX4" fmla="*/ 0 w 4191000"/>
                <a:gd name="connsiteY4" fmla="*/ 4191003 h 419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0" h="4191003">
                  <a:moveTo>
                    <a:pt x="0" y="4191003"/>
                  </a:moveTo>
                  <a:cubicBezTo>
                    <a:pt x="1041410" y="4184653"/>
                    <a:pt x="2094929" y="3364"/>
                    <a:pt x="3152805" y="3"/>
                  </a:cubicBezTo>
                  <a:lnTo>
                    <a:pt x="4191000" y="3"/>
                  </a:lnTo>
                  <a:cubicBezTo>
                    <a:pt x="3130338" y="-3780"/>
                    <a:pt x="2103418" y="4182272"/>
                    <a:pt x="1045339" y="4188622"/>
                  </a:cubicBezTo>
                  <a:lnTo>
                    <a:pt x="0" y="419100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25">
              <a:extLst>
                <a:ext uri="{FF2B5EF4-FFF2-40B4-BE49-F238E27FC236}">
                  <a16:creationId xmlns:a16="http://schemas.microsoft.com/office/drawing/2014/main" id="{84C364D9-ECB7-7385-E452-16F3B5E77FCF}"/>
                </a:ext>
              </a:extLst>
            </p:cNvPr>
            <p:cNvSpPr/>
            <p:nvPr/>
          </p:nvSpPr>
          <p:spPr>
            <a:xfrm>
              <a:off x="2829285" y="1572987"/>
              <a:ext cx="1848117" cy="3959676"/>
            </a:xfrm>
            <a:custGeom>
              <a:avLst/>
              <a:gdLst>
                <a:gd name="connsiteX0" fmla="*/ 0 w 4191000"/>
                <a:gd name="connsiteY0" fmla="*/ 4191000 h 4191000"/>
                <a:gd name="connsiteX1" fmla="*/ 3152805 w 4191000"/>
                <a:gd name="connsiteY1" fmla="*/ 0 h 4191000"/>
                <a:gd name="connsiteX2" fmla="*/ 4191000 w 4191000"/>
                <a:gd name="connsiteY2" fmla="*/ 0 h 4191000"/>
                <a:gd name="connsiteX3" fmla="*/ 1038195 w 4191000"/>
                <a:gd name="connsiteY3" fmla="*/ 4191000 h 4191000"/>
                <a:gd name="connsiteX4" fmla="*/ 0 w 4191000"/>
                <a:gd name="connsiteY4" fmla="*/ 4191000 h 4191000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45339 w 4191000"/>
                <a:gd name="connsiteY3" fmla="*/ 4188622 h 4191003"/>
                <a:gd name="connsiteX4" fmla="*/ 0 w 4191000"/>
                <a:gd name="connsiteY4" fmla="*/ 4191003 h 419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0" h="4191003">
                  <a:moveTo>
                    <a:pt x="0" y="4191003"/>
                  </a:moveTo>
                  <a:cubicBezTo>
                    <a:pt x="1041410" y="4184653"/>
                    <a:pt x="2094929" y="3364"/>
                    <a:pt x="3152805" y="3"/>
                  </a:cubicBezTo>
                  <a:lnTo>
                    <a:pt x="4191000" y="3"/>
                  </a:lnTo>
                  <a:cubicBezTo>
                    <a:pt x="3130338" y="-3780"/>
                    <a:pt x="2103418" y="4182272"/>
                    <a:pt x="1045339" y="4188622"/>
                  </a:cubicBezTo>
                  <a:lnTo>
                    <a:pt x="0" y="41910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25">
              <a:extLst>
                <a:ext uri="{FF2B5EF4-FFF2-40B4-BE49-F238E27FC236}">
                  <a16:creationId xmlns:a16="http://schemas.microsoft.com/office/drawing/2014/main" id="{3496E261-37D9-C9EF-67F0-508287CDB0C0}"/>
                </a:ext>
              </a:extLst>
            </p:cNvPr>
            <p:cNvSpPr/>
            <p:nvPr/>
          </p:nvSpPr>
          <p:spPr>
            <a:xfrm flipH="1">
              <a:off x="4190520" y="1572986"/>
              <a:ext cx="1905479" cy="3959676"/>
            </a:xfrm>
            <a:custGeom>
              <a:avLst/>
              <a:gdLst>
                <a:gd name="connsiteX0" fmla="*/ 0 w 4191000"/>
                <a:gd name="connsiteY0" fmla="*/ 4191000 h 4191000"/>
                <a:gd name="connsiteX1" fmla="*/ 3152805 w 4191000"/>
                <a:gd name="connsiteY1" fmla="*/ 0 h 4191000"/>
                <a:gd name="connsiteX2" fmla="*/ 4191000 w 4191000"/>
                <a:gd name="connsiteY2" fmla="*/ 0 h 4191000"/>
                <a:gd name="connsiteX3" fmla="*/ 1038195 w 4191000"/>
                <a:gd name="connsiteY3" fmla="*/ 4191000 h 4191000"/>
                <a:gd name="connsiteX4" fmla="*/ 0 w 4191000"/>
                <a:gd name="connsiteY4" fmla="*/ 4191000 h 4191000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45339 w 4191000"/>
                <a:gd name="connsiteY3" fmla="*/ 4188622 h 4191003"/>
                <a:gd name="connsiteX4" fmla="*/ 0 w 4191000"/>
                <a:gd name="connsiteY4" fmla="*/ 4191003 h 419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0" h="4191003">
                  <a:moveTo>
                    <a:pt x="0" y="4191003"/>
                  </a:moveTo>
                  <a:cubicBezTo>
                    <a:pt x="1041410" y="4184653"/>
                    <a:pt x="2094929" y="3364"/>
                    <a:pt x="3152805" y="3"/>
                  </a:cubicBezTo>
                  <a:lnTo>
                    <a:pt x="4191000" y="3"/>
                  </a:lnTo>
                  <a:cubicBezTo>
                    <a:pt x="3130338" y="-3780"/>
                    <a:pt x="2103418" y="4182272"/>
                    <a:pt x="1045339" y="4188622"/>
                  </a:cubicBezTo>
                  <a:lnTo>
                    <a:pt x="0" y="419100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25">
              <a:extLst>
                <a:ext uri="{FF2B5EF4-FFF2-40B4-BE49-F238E27FC236}">
                  <a16:creationId xmlns:a16="http://schemas.microsoft.com/office/drawing/2014/main" id="{B660129A-1793-9898-5E1E-8552D9282224}"/>
                </a:ext>
              </a:extLst>
            </p:cNvPr>
            <p:cNvSpPr/>
            <p:nvPr/>
          </p:nvSpPr>
          <p:spPr>
            <a:xfrm>
              <a:off x="72136" y="1572988"/>
              <a:ext cx="1848117" cy="3959676"/>
            </a:xfrm>
            <a:custGeom>
              <a:avLst/>
              <a:gdLst>
                <a:gd name="connsiteX0" fmla="*/ 0 w 4191000"/>
                <a:gd name="connsiteY0" fmla="*/ 4191000 h 4191000"/>
                <a:gd name="connsiteX1" fmla="*/ 3152805 w 4191000"/>
                <a:gd name="connsiteY1" fmla="*/ 0 h 4191000"/>
                <a:gd name="connsiteX2" fmla="*/ 4191000 w 4191000"/>
                <a:gd name="connsiteY2" fmla="*/ 0 h 4191000"/>
                <a:gd name="connsiteX3" fmla="*/ 1038195 w 4191000"/>
                <a:gd name="connsiteY3" fmla="*/ 4191000 h 4191000"/>
                <a:gd name="connsiteX4" fmla="*/ 0 w 4191000"/>
                <a:gd name="connsiteY4" fmla="*/ 4191000 h 4191000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45339 w 4191000"/>
                <a:gd name="connsiteY3" fmla="*/ 4188622 h 4191003"/>
                <a:gd name="connsiteX4" fmla="*/ 0 w 4191000"/>
                <a:gd name="connsiteY4" fmla="*/ 4191003 h 419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0" h="4191003">
                  <a:moveTo>
                    <a:pt x="0" y="4191003"/>
                  </a:moveTo>
                  <a:cubicBezTo>
                    <a:pt x="1041410" y="4184653"/>
                    <a:pt x="2094929" y="3364"/>
                    <a:pt x="3152805" y="3"/>
                  </a:cubicBezTo>
                  <a:lnTo>
                    <a:pt x="4191000" y="3"/>
                  </a:lnTo>
                  <a:cubicBezTo>
                    <a:pt x="3130338" y="-3780"/>
                    <a:pt x="2103418" y="4182272"/>
                    <a:pt x="1045339" y="4188622"/>
                  </a:cubicBezTo>
                  <a:lnTo>
                    <a:pt x="0" y="41910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Parallelogram 25">
              <a:extLst>
                <a:ext uri="{FF2B5EF4-FFF2-40B4-BE49-F238E27FC236}">
                  <a16:creationId xmlns:a16="http://schemas.microsoft.com/office/drawing/2014/main" id="{C13EA1FD-7213-EB44-96DA-83618103F92A}"/>
                </a:ext>
              </a:extLst>
            </p:cNvPr>
            <p:cNvSpPr/>
            <p:nvPr/>
          </p:nvSpPr>
          <p:spPr>
            <a:xfrm flipH="1">
              <a:off x="1433372" y="1572987"/>
              <a:ext cx="1848117" cy="3959676"/>
            </a:xfrm>
            <a:custGeom>
              <a:avLst/>
              <a:gdLst>
                <a:gd name="connsiteX0" fmla="*/ 0 w 4191000"/>
                <a:gd name="connsiteY0" fmla="*/ 4191000 h 4191000"/>
                <a:gd name="connsiteX1" fmla="*/ 3152805 w 4191000"/>
                <a:gd name="connsiteY1" fmla="*/ 0 h 4191000"/>
                <a:gd name="connsiteX2" fmla="*/ 4191000 w 4191000"/>
                <a:gd name="connsiteY2" fmla="*/ 0 h 4191000"/>
                <a:gd name="connsiteX3" fmla="*/ 1038195 w 4191000"/>
                <a:gd name="connsiteY3" fmla="*/ 4191000 h 4191000"/>
                <a:gd name="connsiteX4" fmla="*/ 0 w 4191000"/>
                <a:gd name="connsiteY4" fmla="*/ 4191000 h 4191000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45339 w 4191000"/>
                <a:gd name="connsiteY3" fmla="*/ 4188622 h 4191003"/>
                <a:gd name="connsiteX4" fmla="*/ 0 w 4191000"/>
                <a:gd name="connsiteY4" fmla="*/ 4191003 h 419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0" h="4191003">
                  <a:moveTo>
                    <a:pt x="0" y="4191003"/>
                  </a:moveTo>
                  <a:cubicBezTo>
                    <a:pt x="1041410" y="4184653"/>
                    <a:pt x="2094929" y="3364"/>
                    <a:pt x="3152805" y="3"/>
                  </a:cubicBezTo>
                  <a:lnTo>
                    <a:pt x="4191000" y="3"/>
                  </a:lnTo>
                  <a:cubicBezTo>
                    <a:pt x="3130338" y="-3780"/>
                    <a:pt x="2103418" y="4182272"/>
                    <a:pt x="1045339" y="4188622"/>
                  </a:cubicBezTo>
                  <a:lnTo>
                    <a:pt x="0" y="419100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20D837-2AFE-511F-000D-20BEA4F7465C}"/>
              </a:ext>
            </a:extLst>
          </p:cNvPr>
          <p:cNvCxnSpPr>
            <a:cxnSpLocks/>
          </p:cNvCxnSpPr>
          <p:nvPr/>
        </p:nvCxnSpPr>
        <p:spPr>
          <a:xfrm>
            <a:off x="1358900" y="1416050"/>
            <a:ext cx="64135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F95606-3971-B8C4-54AD-707CC9EB5E0F}"/>
                  </a:ext>
                </a:extLst>
              </p:cNvPr>
              <p:cNvSpPr txBox="1"/>
              <p:nvPr/>
            </p:nvSpPr>
            <p:spPr>
              <a:xfrm>
                <a:off x="1405903" y="769719"/>
                <a:ext cx="657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F95606-3971-B8C4-54AD-707CC9EB5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903" y="769719"/>
                <a:ext cx="65722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C06AB2-7CBD-4377-911C-F94524530D5E}"/>
                  </a:ext>
                </a:extLst>
              </p:cNvPr>
              <p:cNvSpPr txBox="1"/>
              <p:nvPr/>
            </p:nvSpPr>
            <p:spPr>
              <a:xfrm>
                <a:off x="5586434" y="769719"/>
                <a:ext cx="657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C06AB2-7CBD-4377-911C-F94524530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34" y="769719"/>
                <a:ext cx="65722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96242A-4810-0D04-21AC-8A4F302ABFDE}"/>
              </a:ext>
            </a:extLst>
          </p:cNvPr>
          <p:cNvCxnSpPr>
            <a:cxnSpLocks/>
          </p:cNvCxnSpPr>
          <p:nvPr/>
        </p:nvCxnSpPr>
        <p:spPr>
          <a:xfrm>
            <a:off x="4371975" y="1417320"/>
            <a:ext cx="283845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816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le: Hollow 4">
            <a:extLst>
              <a:ext uri="{FF2B5EF4-FFF2-40B4-BE49-F238E27FC236}">
                <a16:creationId xmlns:a16="http://schemas.microsoft.com/office/drawing/2014/main" id="{21BC3A2A-5590-E9A1-C0D5-C93CBB26D0EB}"/>
              </a:ext>
            </a:extLst>
          </p:cNvPr>
          <p:cNvSpPr/>
          <p:nvPr/>
        </p:nvSpPr>
        <p:spPr>
          <a:xfrm>
            <a:off x="6260844" y="740228"/>
            <a:ext cx="4037045" cy="4037045"/>
          </a:xfrm>
          <a:prstGeom prst="donu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isometricOffAxis2Top"/>
            <a:lightRig rig="threePt" dir="t"/>
          </a:scene3d>
          <a:sp3d extrusionH="457200">
            <a:bevelT w="165100" prst="coolSlant"/>
            <a:bevelB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C39BC6-CE62-FF73-D45A-0D0B7F121FB3}"/>
              </a:ext>
            </a:extLst>
          </p:cNvPr>
          <p:cNvCxnSpPr>
            <a:cxnSpLocks/>
          </p:cNvCxnSpPr>
          <p:nvPr/>
        </p:nvCxnSpPr>
        <p:spPr>
          <a:xfrm>
            <a:off x="10458450" y="2790825"/>
            <a:ext cx="0" cy="63817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4083DE-0D1C-B1ED-6C80-327B119A78D8}"/>
                  </a:ext>
                </a:extLst>
              </p:cNvPr>
              <p:cNvSpPr txBox="1"/>
              <p:nvPr/>
            </p:nvSpPr>
            <p:spPr>
              <a:xfrm>
                <a:off x="10496550" y="2758750"/>
                <a:ext cx="5429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4083DE-0D1C-B1ED-6C80-327B119A7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2758750"/>
                <a:ext cx="54292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1799F51-F4E6-2D31-1378-71E6A0F77106}"/>
              </a:ext>
            </a:extLst>
          </p:cNvPr>
          <p:cNvGrpSpPr/>
          <p:nvPr/>
        </p:nvGrpSpPr>
        <p:grpSpPr>
          <a:xfrm>
            <a:off x="1532938" y="1089764"/>
            <a:ext cx="4037045" cy="4037045"/>
            <a:chOff x="1532938" y="1089764"/>
            <a:chExt cx="4037045" cy="4037045"/>
          </a:xfrm>
        </p:grpSpPr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9A4F510C-B6E2-8044-8693-5F678B61E060}"/>
                </a:ext>
              </a:extLst>
            </p:cNvPr>
            <p:cNvSpPr/>
            <p:nvPr/>
          </p:nvSpPr>
          <p:spPr>
            <a:xfrm>
              <a:off x="1532938" y="1089764"/>
              <a:ext cx="4037045" cy="4037045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635000">
              <a:bevelT w="165100" prst="coolSlant"/>
              <a:bevelB prst="slop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574891B-D391-05DE-5125-8738AA321974}"/>
                </a:ext>
              </a:extLst>
            </p:cNvPr>
            <p:cNvCxnSpPr>
              <a:cxnSpLocks/>
            </p:cNvCxnSpPr>
            <p:nvPr/>
          </p:nvCxnSpPr>
          <p:spPr>
            <a:xfrm>
              <a:off x="3551460" y="3057773"/>
              <a:ext cx="154441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BCB7F22-6144-ACC1-302B-E67EBB77F2AA}"/>
                    </a:ext>
                  </a:extLst>
                </p:cNvPr>
                <p:cNvSpPr txBox="1"/>
                <p:nvPr/>
              </p:nvSpPr>
              <p:spPr>
                <a:xfrm>
                  <a:off x="4052205" y="2459196"/>
                  <a:ext cx="5429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BCB7F22-6144-ACC1-302B-E67EBB77F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205" y="2459196"/>
                  <a:ext cx="542924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ACB825E-F27F-ECC9-124B-CF0FC066C4CF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551461" y="4159536"/>
              <a:ext cx="0" cy="96727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DCB254-3C23-3DC4-FFAB-CC123D88B372}"/>
                    </a:ext>
                  </a:extLst>
                </p:cNvPr>
                <p:cNvSpPr txBox="1"/>
                <p:nvPr/>
              </p:nvSpPr>
              <p:spPr>
                <a:xfrm>
                  <a:off x="3587331" y="4331524"/>
                  <a:ext cx="54292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DCB254-3C23-3DC4-FFAB-CC123D88B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331" y="4331524"/>
                  <a:ext cx="542924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88204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22446-F15E-D1F2-83B6-2FF6482EB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ircle: Hollow 4">
            <a:extLst>
              <a:ext uri="{FF2B5EF4-FFF2-40B4-BE49-F238E27FC236}">
                <a16:creationId xmlns:a16="http://schemas.microsoft.com/office/drawing/2014/main" id="{1E761771-42B9-6745-FA96-5A2BCD044865}"/>
              </a:ext>
            </a:extLst>
          </p:cNvPr>
          <p:cNvSpPr/>
          <p:nvPr/>
        </p:nvSpPr>
        <p:spPr>
          <a:xfrm>
            <a:off x="6260844" y="740228"/>
            <a:ext cx="4037045" cy="4037045"/>
          </a:xfrm>
          <a:prstGeom prst="donut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isometricOffAxis2Top"/>
            <a:lightRig rig="threePt" dir="t"/>
          </a:scene3d>
          <a:sp3d extrusionH="457200">
            <a:bevelT w="165100" prst="coolSlant"/>
            <a:bevelB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4F48B8-E5C3-3D29-1C1F-21395636C183}"/>
              </a:ext>
            </a:extLst>
          </p:cNvPr>
          <p:cNvCxnSpPr>
            <a:cxnSpLocks/>
          </p:cNvCxnSpPr>
          <p:nvPr/>
        </p:nvCxnSpPr>
        <p:spPr>
          <a:xfrm>
            <a:off x="10458450" y="2790825"/>
            <a:ext cx="0" cy="63817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175849-FCDB-EDDD-A861-9A61808C1477}"/>
                  </a:ext>
                </a:extLst>
              </p:cNvPr>
              <p:cNvSpPr txBox="1"/>
              <p:nvPr/>
            </p:nvSpPr>
            <p:spPr>
              <a:xfrm>
                <a:off x="10496550" y="2758750"/>
                <a:ext cx="5429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175849-FCDB-EDDD-A861-9A61808C1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2758750"/>
                <a:ext cx="54292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28FA27A-E90B-D35B-52BF-9715F2222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945" y="1270493"/>
            <a:ext cx="3375212" cy="35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2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407561-19CA-F102-C923-E6F8779BD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16" y="1673200"/>
            <a:ext cx="8486368" cy="3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5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91111F-9028-D780-3949-CE8809D90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48" y="517907"/>
            <a:ext cx="8772904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21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B46A4-DB4D-9AC3-3A38-2728F1B64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A352B5-F86C-D90F-878D-FBB93F666229}"/>
                  </a:ext>
                </a:extLst>
              </p:cNvPr>
              <p:cNvSpPr txBox="1"/>
              <p:nvPr/>
            </p:nvSpPr>
            <p:spPr>
              <a:xfrm>
                <a:off x="10496550" y="2758750"/>
                <a:ext cx="5429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A352B5-F86C-D90F-878D-FBB93F666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2758750"/>
                <a:ext cx="54292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7E063CA-C8E9-AC9E-E253-CECCF9FF0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11" y="1316553"/>
            <a:ext cx="9522777" cy="42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3481DD-B490-AA09-B596-52085B9C7DDD}"/>
                  </a:ext>
                </a:extLst>
              </p:cNvPr>
              <p:cNvSpPr txBox="1"/>
              <p:nvPr/>
            </p:nvSpPr>
            <p:spPr>
              <a:xfrm>
                <a:off x="7169989" y="3099290"/>
                <a:ext cx="5429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3481DD-B490-AA09-B596-52085B9C7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89" y="3099290"/>
                <a:ext cx="54292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2719F69-0B8E-0109-33AC-4C6BFE653BB7}"/>
              </a:ext>
            </a:extLst>
          </p:cNvPr>
          <p:cNvSpPr/>
          <p:nvPr/>
        </p:nvSpPr>
        <p:spPr>
          <a:xfrm>
            <a:off x="8094672" y="967740"/>
            <a:ext cx="914400" cy="12268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/>
            </a:solidFill>
          </a:ln>
          <a:scene3d>
            <a:camera prst="isometricOffAxis2Top"/>
            <a:lightRig rig="threePt" dir="t"/>
          </a:scene3d>
          <a:sp3d extrusionH="3810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587855-1B30-70F8-68F0-111A3A779E1E}"/>
              </a:ext>
            </a:extLst>
          </p:cNvPr>
          <p:cNvCxnSpPr>
            <a:cxnSpLocks/>
          </p:cNvCxnSpPr>
          <p:nvPr/>
        </p:nvCxnSpPr>
        <p:spPr>
          <a:xfrm>
            <a:off x="7712913" y="1684020"/>
            <a:ext cx="0" cy="359710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628750-387D-8798-71B8-6DD0BE9D253F}"/>
              </a:ext>
            </a:extLst>
          </p:cNvPr>
          <p:cNvSpPr txBox="1"/>
          <p:nvPr/>
        </p:nvSpPr>
        <p:spPr>
          <a:xfrm>
            <a:off x="6125989" y="794342"/>
            <a:ext cx="1450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ptos" panose="020B0004020202020204" pitchFamily="34" charset="0"/>
              </a:rPr>
              <a:t>conductive sheath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5AA817-FD06-3189-53E2-795B0CE19255}"/>
              </a:ext>
            </a:extLst>
          </p:cNvPr>
          <p:cNvSpPr/>
          <p:nvPr/>
        </p:nvSpPr>
        <p:spPr>
          <a:xfrm>
            <a:off x="7520940" y="1196340"/>
            <a:ext cx="472440" cy="579120"/>
          </a:xfrm>
          <a:custGeom>
            <a:avLst/>
            <a:gdLst>
              <a:gd name="connsiteX0" fmla="*/ 472440 w 472440"/>
              <a:gd name="connsiteY0" fmla="*/ 579120 h 579120"/>
              <a:gd name="connsiteX1" fmla="*/ 281940 w 472440"/>
              <a:gd name="connsiteY1" fmla="*/ 121920 h 579120"/>
              <a:gd name="connsiteX2" fmla="*/ 0 w 472440"/>
              <a:gd name="connsiteY2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2440" h="579120">
                <a:moveTo>
                  <a:pt x="472440" y="579120"/>
                </a:moveTo>
                <a:cubicBezTo>
                  <a:pt x="416560" y="398780"/>
                  <a:pt x="360680" y="218440"/>
                  <a:pt x="281940" y="121920"/>
                </a:cubicBezTo>
                <a:cubicBezTo>
                  <a:pt x="203200" y="25400"/>
                  <a:pt x="101600" y="1270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0C7E7F-209C-6C7A-6440-BDE6D3D11905}"/>
              </a:ext>
            </a:extLst>
          </p:cNvPr>
          <p:cNvCxnSpPr/>
          <p:nvPr/>
        </p:nvCxnSpPr>
        <p:spPr>
          <a:xfrm flipV="1">
            <a:off x="8551872" y="967740"/>
            <a:ext cx="0" cy="6134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42DF237-D225-82E2-FAFA-107559F284C1}"/>
                  </a:ext>
                </a:extLst>
              </p:cNvPr>
              <p:cNvSpPr txBox="1"/>
              <p:nvPr/>
            </p:nvSpPr>
            <p:spPr>
              <a:xfrm>
                <a:off x="8518236" y="611564"/>
                <a:ext cx="7932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42DF237-D225-82E2-FAFA-107559F28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236" y="611564"/>
                <a:ext cx="7932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76283D-20B3-03D2-E056-E6A487726146}"/>
              </a:ext>
            </a:extLst>
          </p:cNvPr>
          <p:cNvCxnSpPr>
            <a:cxnSpLocks/>
          </p:cNvCxnSpPr>
          <p:nvPr/>
        </p:nvCxnSpPr>
        <p:spPr>
          <a:xfrm flipH="1" flipV="1">
            <a:off x="7821927" y="5414954"/>
            <a:ext cx="876779" cy="13574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F058AC-B6C7-A3CF-DAF2-1BDF794474DA}"/>
              </a:ext>
            </a:extLst>
          </p:cNvPr>
          <p:cNvCxnSpPr>
            <a:cxnSpLocks/>
          </p:cNvCxnSpPr>
          <p:nvPr/>
        </p:nvCxnSpPr>
        <p:spPr>
          <a:xfrm flipV="1">
            <a:off x="8719658" y="5150644"/>
            <a:ext cx="591859" cy="40005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907050-6A1F-C87B-A498-0FBA63FB0884}"/>
                  </a:ext>
                </a:extLst>
              </p:cNvPr>
              <p:cNvSpPr txBox="1"/>
              <p:nvPr/>
            </p:nvSpPr>
            <p:spPr>
              <a:xfrm>
                <a:off x="7930394" y="5482824"/>
                <a:ext cx="5429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907050-6A1F-C87B-A498-0FBA63FB0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94" y="5482824"/>
                <a:ext cx="54292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76E0AE-AF11-208C-481A-3097D59745D8}"/>
                  </a:ext>
                </a:extLst>
              </p:cNvPr>
              <p:cNvSpPr txBox="1"/>
              <p:nvPr/>
            </p:nvSpPr>
            <p:spPr>
              <a:xfrm>
                <a:off x="8937138" y="5258306"/>
                <a:ext cx="5429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76E0AE-AF11-208C-481A-3097D5974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138" y="5258306"/>
                <a:ext cx="54292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429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BE757-5EAB-A3BF-E6E3-16FE4B9C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117" y="700803"/>
            <a:ext cx="3395766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74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1774ACB-8A50-1F56-F7E1-D9E73EA09DD8}"/>
              </a:ext>
            </a:extLst>
          </p:cNvPr>
          <p:cNvGrpSpPr/>
          <p:nvPr/>
        </p:nvGrpSpPr>
        <p:grpSpPr>
          <a:xfrm>
            <a:off x="4257276" y="880268"/>
            <a:ext cx="4172745" cy="4002086"/>
            <a:chOff x="4257276" y="880268"/>
            <a:chExt cx="4172745" cy="4002086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922ED70A-D84B-1010-753E-95138999CA2F}"/>
                </a:ext>
              </a:extLst>
            </p:cNvPr>
            <p:cNvSpPr/>
            <p:nvPr/>
          </p:nvSpPr>
          <p:spPr>
            <a:xfrm>
              <a:off x="4257276" y="880268"/>
              <a:ext cx="4172745" cy="4002086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D0081F1-691D-CBCB-B592-8515D437A627}"/>
                </a:ext>
              </a:extLst>
            </p:cNvPr>
            <p:cNvSpPr/>
            <p:nvPr/>
          </p:nvSpPr>
          <p:spPr>
            <a:xfrm>
              <a:off x="4571205" y="1214436"/>
              <a:ext cx="3544888" cy="3333750"/>
            </a:xfrm>
            <a:prstGeom prst="flowChartConnector">
              <a:avLst/>
            </a:prstGeom>
            <a:solidFill>
              <a:srgbClr val="3CB371"/>
            </a:solidFill>
            <a:ln>
              <a:solidFill>
                <a:srgbClr val="3CB3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5AEC8DBA-161E-0E41-0B04-18090A08FFEC}"/>
                </a:ext>
              </a:extLst>
            </p:cNvPr>
            <p:cNvSpPr/>
            <p:nvPr/>
          </p:nvSpPr>
          <p:spPr>
            <a:xfrm>
              <a:off x="4857749" y="1476374"/>
              <a:ext cx="2971800" cy="2809875"/>
            </a:xfrm>
            <a:prstGeom prst="flowChartConnector">
              <a:avLst/>
            </a:prstGeom>
            <a:solidFill>
              <a:srgbClr val="B87333"/>
            </a:solidFill>
            <a:ln>
              <a:solidFill>
                <a:srgbClr val="B873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C940A5DC-7E78-5A54-01CC-747F97CB0A7C}"/>
                </a:ext>
              </a:extLst>
            </p:cNvPr>
            <p:cNvSpPr/>
            <p:nvPr/>
          </p:nvSpPr>
          <p:spPr>
            <a:xfrm>
              <a:off x="5110162" y="1733550"/>
              <a:ext cx="2466975" cy="2305050"/>
            </a:xfrm>
            <a:prstGeom prst="flowChartConnector">
              <a:avLst/>
            </a:prstGeom>
            <a:solidFill>
              <a:srgbClr val="3CB371"/>
            </a:solidFill>
            <a:ln>
              <a:solidFill>
                <a:srgbClr val="B873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D8C0F3BD-E8E0-499F-ACFE-EC747133382D}"/>
                </a:ext>
              </a:extLst>
            </p:cNvPr>
            <p:cNvSpPr/>
            <p:nvPr/>
          </p:nvSpPr>
          <p:spPr>
            <a:xfrm>
              <a:off x="5410200" y="2000250"/>
              <a:ext cx="1866900" cy="1762125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3CB3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9C1E67C5-FA77-5308-BFC4-B7F3FA748882}"/>
                </a:ext>
              </a:extLst>
            </p:cNvPr>
            <p:cNvSpPr/>
            <p:nvPr/>
          </p:nvSpPr>
          <p:spPr>
            <a:xfrm>
              <a:off x="5783578" y="2324102"/>
              <a:ext cx="1127762" cy="110489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25D1DD6-A714-998A-30C5-F4CECE1E7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0820" y="2876551"/>
              <a:ext cx="13628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1E2204-4382-D835-E72A-E6EF1E3D6A13}"/>
                    </a:ext>
                  </a:extLst>
                </p:cNvPr>
                <p:cNvSpPr txBox="1"/>
                <p:nvPr/>
              </p:nvSpPr>
              <p:spPr>
                <a:xfrm>
                  <a:off x="5083887" y="2476440"/>
                  <a:ext cx="38576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1E2204-4382-D835-E72A-E6EF1E3D6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3887" y="2476440"/>
                  <a:ext cx="385763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0ED48F-8F9B-6763-3F55-5B91D7CE629F}"/>
              </a:ext>
            </a:extLst>
          </p:cNvPr>
          <p:cNvCxnSpPr>
            <a:cxnSpLocks/>
          </p:cNvCxnSpPr>
          <p:nvPr/>
        </p:nvCxnSpPr>
        <p:spPr>
          <a:xfrm flipH="1">
            <a:off x="5453063" y="2876551"/>
            <a:ext cx="866775" cy="259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5073E5-90AE-F8CF-8208-79417F88B981}"/>
              </a:ext>
            </a:extLst>
          </p:cNvPr>
          <p:cNvCxnSpPr>
            <a:cxnSpLocks/>
          </p:cNvCxnSpPr>
          <p:nvPr/>
        </p:nvCxnSpPr>
        <p:spPr>
          <a:xfrm flipH="1">
            <a:off x="5912644" y="2876551"/>
            <a:ext cx="431004" cy="371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0D8E50-3207-C2F9-4F91-728407711694}"/>
                  </a:ext>
                </a:extLst>
              </p:cNvPr>
              <p:cNvSpPr txBox="1"/>
              <p:nvPr/>
            </p:nvSpPr>
            <p:spPr>
              <a:xfrm>
                <a:off x="5523785" y="2990758"/>
                <a:ext cx="3857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0D8E50-3207-C2F9-4F91-728407711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785" y="2990758"/>
                <a:ext cx="385763" cy="400110"/>
              </a:xfrm>
              <a:prstGeom prst="rect">
                <a:avLst/>
              </a:prstGeom>
              <a:blipFill>
                <a:blip r:embed="rId3"/>
                <a:stretch>
                  <a:fillRect r="-9524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79C1F8-4C8E-9E0D-8A4D-60F5F72FE827}"/>
                  </a:ext>
                </a:extLst>
              </p:cNvPr>
              <p:cNvSpPr txBox="1"/>
              <p:nvPr/>
            </p:nvSpPr>
            <p:spPr>
              <a:xfrm>
                <a:off x="6025039" y="3006328"/>
                <a:ext cx="3857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79C1F8-4C8E-9E0D-8A4D-60F5F72F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039" y="3006328"/>
                <a:ext cx="385763" cy="400110"/>
              </a:xfrm>
              <a:prstGeom prst="rect">
                <a:avLst/>
              </a:prstGeom>
              <a:blipFill>
                <a:blip r:embed="rId4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B1CC77-3300-577F-CBFA-D2EAB023C6AA}"/>
              </a:ext>
            </a:extLst>
          </p:cNvPr>
          <p:cNvSpPr/>
          <p:nvPr/>
        </p:nvSpPr>
        <p:spPr>
          <a:xfrm>
            <a:off x="7884367" y="1455576"/>
            <a:ext cx="447870" cy="233265"/>
          </a:xfrm>
          <a:custGeom>
            <a:avLst/>
            <a:gdLst>
              <a:gd name="connsiteX0" fmla="*/ 0 w 447870"/>
              <a:gd name="connsiteY0" fmla="*/ 233265 h 233265"/>
              <a:gd name="connsiteX1" fmla="*/ 158621 w 447870"/>
              <a:gd name="connsiteY1" fmla="*/ 46653 h 233265"/>
              <a:gd name="connsiteX2" fmla="*/ 447870 w 447870"/>
              <a:gd name="connsiteY2" fmla="*/ 0 h 23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870" h="233265">
                <a:moveTo>
                  <a:pt x="0" y="233265"/>
                </a:moveTo>
                <a:cubicBezTo>
                  <a:pt x="41988" y="159397"/>
                  <a:pt x="83976" y="85530"/>
                  <a:pt x="158621" y="46653"/>
                </a:cubicBezTo>
                <a:cubicBezTo>
                  <a:pt x="233266" y="7775"/>
                  <a:pt x="340568" y="3887"/>
                  <a:pt x="44787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30BB13-8006-12F8-1E6A-A362A6F7F7BF}"/>
                  </a:ext>
                </a:extLst>
              </p:cNvPr>
              <p:cNvSpPr txBox="1"/>
              <p:nvPr/>
            </p:nvSpPr>
            <p:spPr>
              <a:xfrm>
                <a:off x="8332237" y="1211542"/>
                <a:ext cx="9890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𝒓𝒄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𝒓𝒄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30BB13-8006-12F8-1E6A-A362A6F7F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37" y="1211542"/>
                <a:ext cx="989045" cy="400110"/>
              </a:xfrm>
              <a:prstGeom prst="rect">
                <a:avLst/>
              </a:prstGeom>
              <a:blipFill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4C2DAA-1E07-8FF8-E269-16B4A425001F}"/>
              </a:ext>
            </a:extLst>
          </p:cNvPr>
          <p:cNvSpPr/>
          <p:nvPr/>
        </p:nvSpPr>
        <p:spPr>
          <a:xfrm>
            <a:off x="7858027" y="2000251"/>
            <a:ext cx="701336" cy="476190"/>
          </a:xfrm>
          <a:custGeom>
            <a:avLst/>
            <a:gdLst>
              <a:gd name="connsiteX0" fmla="*/ 0 w 447870"/>
              <a:gd name="connsiteY0" fmla="*/ 233265 h 233265"/>
              <a:gd name="connsiteX1" fmla="*/ 158621 w 447870"/>
              <a:gd name="connsiteY1" fmla="*/ 46653 h 233265"/>
              <a:gd name="connsiteX2" fmla="*/ 447870 w 447870"/>
              <a:gd name="connsiteY2" fmla="*/ 0 h 23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870" h="233265">
                <a:moveTo>
                  <a:pt x="0" y="233265"/>
                </a:moveTo>
                <a:cubicBezTo>
                  <a:pt x="41988" y="159397"/>
                  <a:pt x="83976" y="85530"/>
                  <a:pt x="158621" y="46653"/>
                </a:cubicBezTo>
                <a:cubicBezTo>
                  <a:pt x="233266" y="7775"/>
                  <a:pt x="340568" y="3887"/>
                  <a:pt x="44787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100BE3-4EC3-713A-5DC8-827855D26B6F}"/>
                  </a:ext>
                </a:extLst>
              </p:cNvPr>
              <p:cNvSpPr txBox="1"/>
              <p:nvPr/>
            </p:nvSpPr>
            <p:spPr>
              <a:xfrm>
                <a:off x="8555169" y="1742871"/>
                <a:ext cx="9890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𝒓𝒅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100BE3-4EC3-713A-5DC8-827855D26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169" y="1742871"/>
                <a:ext cx="989045" cy="40011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2885CD8-E680-C77A-C4F0-566769639B1C}"/>
              </a:ext>
            </a:extLst>
          </p:cNvPr>
          <p:cNvSpPr/>
          <p:nvPr/>
        </p:nvSpPr>
        <p:spPr>
          <a:xfrm>
            <a:off x="6708710" y="2799184"/>
            <a:ext cx="1912776" cy="620178"/>
          </a:xfrm>
          <a:custGeom>
            <a:avLst/>
            <a:gdLst>
              <a:gd name="connsiteX0" fmla="*/ 0 w 1912776"/>
              <a:gd name="connsiteY0" fmla="*/ 0 h 620178"/>
              <a:gd name="connsiteX1" fmla="*/ 373225 w 1912776"/>
              <a:gd name="connsiteY1" fmla="*/ 559836 h 620178"/>
              <a:gd name="connsiteX2" fmla="*/ 1912776 w 1912776"/>
              <a:gd name="connsiteY2" fmla="*/ 578498 h 62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776" h="620178">
                <a:moveTo>
                  <a:pt x="0" y="0"/>
                </a:moveTo>
                <a:cubicBezTo>
                  <a:pt x="27214" y="231710"/>
                  <a:pt x="54429" y="463420"/>
                  <a:pt x="373225" y="559836"/>
                </a:cubicBezTo>
                <a:cubicBezTo>
                  <a:pt x="692021" y="656252"/>
                  <a:pt x="1302398" y="617375"/>
                  <a:pt x="1912776" y="57849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F3F671-987E-E477-0E42-B91E8CEB4E64}"/>
                  </a:ext>
                </a:extLst>
              </p:cNvPr>
              <p:cNvSpPr txBox="1"/>
              <p:nvPr/>
            </p:nvSpPr>
            <p:spPr>
              <a:xfrm>
                <a:off x="8555169" y="3128816"/>
                <a:ext cx="9890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F3F671-987E-E477-0E42-B91E8CEB4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169" y="3128816"/>
                <a:ext cx="989045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296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68EA2-02C7-CDB9-7FB2-835EB3996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DAE7D3F-AB48-B017-29EA-7EFEDC9F82E2}"/>
              </a:ext>
            </a:extLst>
          </p:cNvPr>
          <p:cNvSpPr/>
          <p:nvPr/>
        </p:nvSpPr>
        <p:spPr>
          <a:xfrm>
            <a:off x="7630667" y="1453894"/>
            <a:ext cx="3396497" cy="3163823"/>
          </a:xfrm>
          <a:prstGeom prst="rect">
            <a:avLst/>
          </a:prstGeom>
          <a:solidFill>
            <a:srgbClr val="3CB3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E1D3B-88CB-BCEA-C790-D8D50738A1F4}"/>
              </a:ext>
            </a:extLst>
          </p:cNvPr>
          <p:cNvSpPr/>
          <p:nvPr/>
        </p:nvSpPr>
        <p:spPr>
          <a:xfrm>
            <a:off x="1164831" y="1453894"/>
            <a:ext cx="3396495" cy="3163823"/>
          </a:xfrm>
          <a:prstGeom prst="rect">
            <a:avLst/>
          </a:prstGeom>
          <a:solidFill>
            <a:srgbClr val="3CB3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73419C-C3BF-7FB6-3ECF-566F22F0837D}"/>
              </a:ext>
            </a:extLst>
          </p:cNvPr>
          <p:cNvSpPr/>
          <p:nvPr/>
        </p:nvSpPr>
        <p:spPr>
          <a:xfrm>
            <a:off x="223000" y="1453894"/>
            <a:ext cx="941832" cy="31638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2B84FF-2556-0BA5-A12D-257E242DCB8A}"/>
              </a:ext>
            </a:extLst>
          </p:cNvPr>
          <p:cNvGrpSpPr/>
          <p:nvPr/>
        </p:nvGrpSpPr>
        <p:grpSpPr>
          <a:xfrm>
            <a:off x="4561332" y="1453896"/>
            <a:ext cx="3069336" cy="3163824"/>
            <a:chOff x="5337048" y="1453896"/>
            <a:chExt cx="3069336" cy="316382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757970-0CA6-013D-A964-7BA40B8B6403}"/>
                </a:ext>
              </a:extLst>
            </p:cNvPr>
            <p:cNvSpPr/>
            <p:nvPr/>
          </p:nvSpPr>
          <p:spPr>
            <a:xfrm>
              <a:off x="5337048" y="1453896"/>
              <a:ext cx="941832" cy="31638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92CE44-58D0-C36C-5B74-E6427310ADC3}"/>
                </a:ext>
              </a:extLst>
            </p:cNvPr>
            <p:cNvSpPr/>
            <p:nvPr/>
          </p:nvSpPr>
          <p:spPr>
            <a:xfrm>
              <a:off x="7464552" y="1453896"/>
              <a:ext cx="941832" cy="31638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64DE96-7E14-6370-45B4-C5018CDC99B6}"/>
                </a:ext>
              </a:extLst>
            </p:cNvPr>
            <p:cNvSpPr/>
            <p:nvPr/>
          </p:nvSpPr>
          <p:spPr>
            <a:xfrm>
              <a:off x="6278880" y="1453896"/>
              <a:ext cx="1185672" cy="31638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6877949-216D-9254-50CA-F06DE0C3AF69}"/>
              </a:ext>
            </a:extLst>
          </p:cNvPr>
          <p:cNvSpPr/>
          <p:nvPr/>
        </p:nvSpPr>
        <p:spPr>
          <a:xfrm rot="5400000">
            <a:off x="5862828" y="-1024799"/>
            <a:ext cx="466344" cy="11745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84C3E0-50AA-2A51-C7AA-D99F8DABE502}"/>
              </a:ext>
            </a:extLst>
          </p:cNvPr>
          <p:cNvSpPr/>
          <p:nvPr/>
        </p:nvSpPr>
        <p:spPr>
          <a:xfrm>
            <a:off x="11027168" y="1453894"/>
            <a:ext cx="941832" cy="31638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2AB2DF-2A87-D999-8A4F-139A74A9B86E}"/>
              </a:ext>
            </a:extLst>
          </p:cNvPr>
          <p:cNvSpPr/>
          <p:nvPr/>
        </p:nvSpPr>
        <p:spPr>
          <a:xfrm rot="5400000">
            <a:off x="5862828" y="-4638826"/>
            <a:ext cx="466344" cy="117459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01455-CD86-9AAF-C64E-CDC2EDDE2412}"/>
              </a:ext>
            </a:extLst>
          </p:cNvPr>
          <p:cNvSpPr/>
          <p:nvPr/>
        </p:nvSpPr>
        <p:spPr>
          <a:xfrm>
            <a:off x="1772964" y="1714543"/>
            <a:ext cx="2157984" cy="466344"/>
          </a:xfrm>
          <a:prstGeom prst="rect">
            <a:avLst/>
          </a:prstGeom>
          <a:solidFill>
            <a:srgbClr val="B87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9D1B08-4515-40C6-44BB-3C0C4A217E89}"/>
              </a:ext>
            </a:extLst>
          </p:cNvPr>
          <p:cNvCxnSpPr>
            <a:cxnSpLocks/>
          </p:cNvCxnSpPr>
          <p:nvPr/>
        </p:nvCxnSpPr>
        <p:spPr>
          <a:xfrm flipV="1">
            <a:off x="1583531" y="1712778"/>
            <a:ext cx="0" cy="26568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847BC6-4396-76B1-078F-F6743ADCD81E}"/>
                  </a:ext>
                </a:extLst>
              </p:cNvPr>
              <p:cNvSpPr txBox="1"/>
              <p:nvPr/>
            </p:nvSpPr>
            <p:spPr>
              <a:xfrm>
                <a:off x="943131" y="2845210"/>
                <a:ext cx="8959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847BC6-4396-76B1-078F-F6743ADCD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31" y="2845210"/>
                <a:ext cx="89592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305254-39E1-68B7-B821-E775AA69D0B6}"/>
              </a:ext>
            </a:extLst>
          </p:cNvPr>
          <p:cNvCxnSpPr>
            <a:cxnSpLocks/>
          </p:cNvCxnSpPr>
          <p:nvPr/>
        </p:nvCxnSpPr>
        <p:spPr>
          <a:xfrm flipV="1">
            <a:off x="4019135" y="2672390"/>
            <a:ext cx="0" cy="7947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A35899-CA14-5EC3-793C-E810B1799F7B}"/>
                  </a:ext>
                </a:extLst>
              </p:cNvPr>
              <p:cNvSpPr txBox="1"/>
              <p:nvPr/>
            </p:nvSpPr>
            <p:spPr>
              <a:xfrm>
                <a:off x="3801903" y="2740551"/>
                <a:ext cx="8959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A35899-CA14-5EC3-793C-E810B1799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903" y="2740551"/>
                <a:ext cx="8959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81A06F-5016-070B-D964-D2B49B6622AF}"/>
              </a:ext>
            </a:extLst>
          </p:cNvPr>
          <p:cNvCxnSpPr>
            <a:cxnSpLocks/>
          </p:cNvCxnSpPr>
          <p:nvPr/>
        </p:nvCxnSpPr>
        <p:spPr>
          <a:xfrm>
            <a:off x="2780625" y="4718690"/>
            <a:ext cx="324475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1FB67B-9A96-E48A-7C39-1C8B046AFA77}"/>
                  </a:ext>
                </a:extLst>
              </p:cNvPr>
              <p:cNvSpPr txBox="1"/>
              <p:nvPr/>
            </p:nvSpPr>
            <p:spPr>
              <a:xfrm>
                <a:off x="4133326" y="4615027"/>
                <a:ext cx="8959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1FB67B-9A96-E48A-7C39-1C8B046AF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326" y="4615027"/>
                <a:ext cx="8959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9068453-F9AE-7C8F-96AF-AD226BE835D0}"/>
              </a:ext>
            </a:extLst>
          </p:cNvPr>
          <p:cNvSpPr/>
          <p:nvPr/>
        </p:nvSpPr>
        <p:spPr>
          <a:xfrm>
            <a:off x="1774327" y="2440983"/>
            <a:ext cx="2157984" cy="466344"/>
          </a:xfrm>
          <a:prstGeom prst="rect">
            <a:avLst/>
          </a:prstGeom>
          <a:solidFill>
            <a:srgbClr val="B87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DDEABF-FDF9-0DF9-C910-0D48539B787C}"/>
              </a:ext>
            </a:extLst>
          </p:cNvPr>
          <p:cNvSpPr/>
          <p:nvPr/>
        </p:nvSpPr>
        <p:spPr>
          <a:xfrm>
            <a:off x="1766947" y="3161594"/>
            <a:ext cx="2157984" cy="466344"/>
          </a:xfrm>
          <a:prstGeom prst="rect">
            <a:avLst/>
          </a:prstGeom>
          <a:solidFill>
            <a:srgbClr val="B87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46CC6F-C777-9BFF-6857-A0E57C36442C}"/>
              </a:ext>
            </a:extLst>
          </p:cNvPr>
          <p:cNvSpPr/>
          <p:nvPr/>
        </p:nvSpPr>
        <p:spPr>
          <a:xfrm>
            <a:off x="1768310" y="3888034"/>
            <a:ext cx="2157984" cy="466344"/>
          </a:xfrm>
          <a:prstGeom prst="rect">
            <a:avLst/>
          </a:prstGeom>
          <a:solidFill>
            <a:srgbClr val="B87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4EBA9D-D353-D562-1BAE-B95B933137C7}"/>
              </a:ext>
            </a:extLst>
          </p:cNvPr>
          <p:cNvSpPr/>
          <p:nvPr/>
        </p:nvSpPr>
        <p:spPr>
          <a:xfrm>
            <a:off x="8286267" y="1712778"/>
            <a:ext cx="2157984" cy="466344"/>
          </a:xfrm>
          <a:prstGeom prst="rect">
            <a:avLst/>
          </a:prstGeom>
          <a:solidFill>
            <a:srgbClr val="B87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32B2E4-3295-3BEF-9CE1-A6364CBCEB18}"/>
              </a:ext>
            </a:extLst>
          </p:cNvPr>
          <p:cNvSpPr/>
          <p:nvPr/>
        </p:nvSpPr>
        <p:spPr>
          <a:xfrm>
            <a:off x="8287630" y="2439218"/>
            <a:ext cx="2157984" cy="466344"/>
          </a:xfrm>
          <a:prstGeom prst="rect">
            <a:avLst/>
          </a:prstGeom>
          <a:solidFill>
            <a:srgbClr val="B87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90D7A5-B5E7-A4A6-1D53-988F797F7EB5}"/>
              </a:ext>
            </a:extLst>
          </p:cNvPr>
          <p:cNvSpPr/>
          <p:nvPr/>
        </p:nvSpPr>
        <p:spPr>
          <a:xfrm>
            <a:off x="8280250" y="3159829"/>
            <a:ext cx="2157984" cy="466344"/>
          </a:xfrm>
          <a:prstGeom prst="rect">
            <a:avLst/>
          </a:prstGeom>
          <a:solidFill>
            <a:srgbClr val="B87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944380-7D3C-2F40-8861-C2908997C2B5}"/>
              </a:ext>
            </a:extLst>
          </p:cNvPr>
          <p:cNvSpPr/>
          <p:nvPr/>
        </p:nvSpPr>
        <p:spPr>
          <a:xfrm>
            <a:off x="8281613" y="3886269"/>
            <a:ext cx="2157984" cy="466344"/>
          </a:xfrm>
          <a:prstGeom prst="rect">
            <a:avLst/>
          </a:prstGeom>
          <a:solidFill>
            <a:srgbClr val="B87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58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E4A24C-1F0D-9621-4C86-07C8976AF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058" y="1417145"/>
            <a:ext cx="5297883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53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38BC9-4E94-E176-A918-2964568DC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43" y="1359228"/>
            <a:ext cx="11741914" cy="4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94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A2318054-DB82-8C15-B433-98BD5D8F5584}"/>
              </a:ext>
            </a:extLst>
          </p:cNvPr>
          <p:cNvSpPr/>
          <p:nvPr/>
        </p:nvSpPr>
        <p:spPr>
          <a:xfrm>
            <a:off x="5133975" y="714375"/>
            <a:ext cx="4000500" cy="4705350"/>
          </a:xfrm>
          <a:prstGeom prst="rt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0347316-F402-F9B6-C788-0E58B52FC400}"/>
              </a:ext>
            </a:extLst>
          </p:cNvPr>
          <p:cNvSpPr/>
          <p:nvPr/>
        </p:nvSpPr>
        <p:spPr>
          <a:xfrm rot="6587933">
            <a:off x="4838699" y="842211"/>
            <a:ext cx="914400" cy="914400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5F048-59B5-85D0-137E-20151CF46452}"/>
              </a:ext>
            </a:extLst>
          </p:cNvPr>
          <p:cNvSpPr/>
          <p:nvPr/>
        </p:nvSpPr>
        <p:spPr>
          <a:xfrm>
            <a:off x="5133975" y="5067300"/>
            <a:ext cx="342900" cy="3524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B90668-1068-597F-9A0E-6B8BDBDDC1A1}"/>
                  </a:ext>
                </a:extLst>
              </p:cNvPr>
              <p:cNvSpPr txBox="1"/>
              <p:nvPr/>
            </p:nvSpPr>
            <p:spPr>
              <a:xfrm>
                <a:off x="5133975" y="1648509"/>
                <a:ext cx="838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B90668-1068-597F-9A0E-6B8BDBDDC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975" y="1648509"/>
                <a:ext cx="8382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CBCCB6-81C2-BAA1-CC20-FC0C104C0F85}"/>
                  </a:ext>
                </a:extLst>
              </p:cNvPr>
              <p:cNvSpPr txBox="1"/>
              <p:nvPr/>
            </p:nvSpPr>
            <p:spPr>
              <a:xfrm>
                <a:off x="4084219" y="2829542"/>
                <a:ext cx="838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CBCCB6-81C2-BAA1-CC20-FC0C104C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219" y="2829542"/>
                <a:ext cx="838200" cy="646331"/>
              </a:xfrm>
              <a:prstGeom prst="rect">
                <a:avLst/>
              </a:prstGeom>
              <a:blipFill>
                <a:blip r:embed="rId3"/>
                <a:stretch>
                  <a:fillRect r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1FB46B-847B-1E44-4748-066A2B8D4D89}"/>
                  </a:ext>
                </a:extLst>
              </p:cNvPr>
              <p:cNvSpPr txBox="1"/>
              <p:nvPr/>
            </p:nvSpPr>
            <p:spPr>
              <a:xfrm>
                <a:off x="6538913" y="5419725"/>
                <a:ext cx="11906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1FB46B-847B-1E44-4748-066A2B8D4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13" y="5419725"/>
                <a:ext cx="119062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05F25CB-5AE3-BBAA-AB6C-FACEB68F5FBC}"/>
              </a:ext>
            </a:extLst>
          </p:cNvPr>
          <p:cNvGrpSpPr/>
          <p:nvPr/>
        </p:nvGrpSpPr>
        <p:grpSpPr>
          <a:xfrm>
            <a:off x="466725" y="933450"/>
            <a:ext cx="4191000" cy="4191000"/>
            <a:chOff x="2981325" y="1524000"/>
            <a:chExt cx="4191000" cy="419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F055BF-5C2E-CB15-8A59-05C2E880FBBE}"/>
                </a:ext>
              </a:extLst>
            </p:cNvPr>
            <p:cNvSpPr/>
            <p:nvPr/>
          </p:nvSpPr>
          <p:spPr>
            <a:xfrm>
              <a:off x="2981325" y="152400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DBC8CE-013B-1C48-1518-7CB7130F9EBB}"/>
                </a:ext>
              </a:extLst>
            </p:cNvPr>
            <p:cNvSpPr/>
            <p:nvPr/>
          </p:nvSpPr>
          <p:spPr>
            <a:xfrm>
              <a:off x="2981325" y="257175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A8C5DC-E59C-54CF-DEDB-830478294F65}"/>
                </a:ext>
              </a:extLst>
            </p:cNvPr>
            <p:cNvSpPr/>
            <p:nvPr/>
          </p:nvSpPr>
          <p:spPr>
            <a:xfrm>
              <a:off x="4029075" y="152400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C2945C-AA8D-E78D-1F17-F1BC38C07174}"/>
                </a:ext>
              </a:extLst>
            </p:cNvPr>
            <p:cNvSpPr/>
            <p:nvPr/>
          </p:nvSpPr>
          <p:spPr>
            <a:xfrm>
              <a:off x="4029075" y="257175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A3E8D1-D285-62D8-BC45-F3C2E081BCA7}"/>
                </a:ext>
              </a:extLst>
            </p:cNvPr>
            <p:cNvSpPr/>
            <p:nvPr/>
          </p:nvSpPr>
          <p:spPr>
            <a:xfrm>
              <a:off x="5076825" y="152400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224C3F-9430-7772-3CD8-1E02C109D862}"/>
                </a:ext>
              </a:extLst>
            </p:cNvPr>
            <p:cNvSpPr/>
            <p:nvPr/>
          </p:nvSpPr>
          <p:spPr>
            <a:xfrm>
              <a:off x="5076825" y="257175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51D004-3925-D4EF-8EB1-C059001845AA}"/>
                </a:ext>
              </a:extLst>
            </p:cNvPr>
            <p:cNvSpPr/>
            <p:nvPr/>
          </p:nvSpPr>
          <p:spPr>
            <a:xfrm>
              <a:off x="2981325" y="361950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1D1C06-B33B-5121-7716-3B1340B3D101}"/>
                </a:ext>
              </a:extLst>
            </p:cNvPr>
            <p:cNvSpPr/>
            <p:nvPr/>
          </p:nvSpPr>
          <p:spPr>
            <a:xfrm>
              <a:off x="4029075" y="361950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B8DF450-9DD7-A2A5-E841-66078E66B770}"/>
                </a:ext>
              </a:extLst>
            </p:cNvPr>
            <p:cNvSpPr/>
            <p:nvPr/>
          </p:nvSpPr>
          <p:spPr>
            <a:xfrm>
              <a:off x="5076825" y="361950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FA0436-499B-F04F-D72F-C0A5A560F921}"/>
                </a:ext>
              </a:extLst>
            </p:cNvPr>
            <p:cNvSpPr/>
            <p:nvPr/>
          </p:nvSpPr>
          <p:spPr>
            <a:xfrm>
              <a:off x="2981325" y="466725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D5F23A-6D11-05EA-94B8-A4481E99EC70}"/>
                </a:ext>
              </a:extLst>
            </p:cNvPr>
            <p:cNvSpPr/>
            <p:nvPr/>
          </p:nvSpPr>
          <p:spPr>
            <a:xfrm>
              <a:off x="4029075" y="466725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9EB4E3-58AD-C506-A759-261BC45FFC57}"/>
                </a:ext>
              </a:extLst>
            </p:cNvPr>
            <p:cNvSpPr/>
            <p:nvPr/>
          </p:nvSpPr>
          <p:spPr>
            <a:xfrm>
              <a:off x="5076825" y="466725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A861ED-05C3-6E81-B2E2-F5CF07BB8A14}"/>
                </a:ext>
              </a:extLst>
            </p:cNvPr>
            <p:cNvSpPr/>
            <p:nvPr/>
          </p:nvSpPr>
          <p:spPr>
            <a:xfrm>
              <a:off x="6124575" y="152400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54A738-4B43-5164-83FB-87401C94F0D2}"/>
                </a:ext>
              </a:extLst>
            </p:cNvPr>
            <p:cNvSpPr/>
            <p:nvPr/>
          </p:nvSpPr>
          <p:spPr>
            <a:xfrm>
              <a:off x="6124575" y="257175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A4A4A4-7398-2743-E844-825E5337E358}"/>
                </a:ext>
              </a:extLst>
            </p:cNvPr>
            <p:cNvSpPr/>
            <p:nvPr/>
          </p:nvSpPr>
          <p:spPr>
            <a:xfrm>
              <a:off x="6124575" y="361950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24E0E3-7771-15EF-51AA-86DAE422137F}"/>
                </a:ext>
              </a:extLst>
            </p:cNvPr>
            <p:cNvSpPr/>
            <p:nvPr/>
          </p:nvSpPr>
          <p:spPr>
            <a:xfrm>
              <a:off x="6124575" y="466725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B0114513-FE4A-B6BF-03D8-09BBBA4F7F27}"/>
              </a:ext>
            </a:extLst>
          </p:cNvPr>
          <p:cNvSpPr/>
          <p:nvPr/>
        </p:nvSpPr>
        <p:spPr>
          <a:xfrm>
            <a:off x="466725" y="933450"/>
            <a:ext cx="4191000" cy="4190999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437D8-B511-CBEA-BAD2-B76104440C01}"/>
              </a:ext>
            </a:extLst>
          </p:cNvPr>
          <p:cNvGrpSpPr/>
          <p:nvPr/>
        </p:nvGrpSpPr>
        <p:grpSpPr>
          <a:xfrm>
            <a:off x="6191250" y="933450"/>
            <a:ext cx="4191000" cy="4191000"/>
            <a:chOff x="2981325" y="1524000"/>
            <a:chExt cx="4191000" cy="4191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309B8B-2A11-AF80-A4DC-FB2195E80673}"/>
                </a:ext>
              </a:extLst>
            </p:cNvPr>
            <p:cNvSpPr/>
            <p:nvPr/>
          </p:nvSpPr>
          <p:spPr>
            <a:xfrm>
              <a:off x="2981325" y="152400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177752-9D2A-3FDF-1957-251E43A4539D}"/>
                </a:ext>
              </a:extLst>
            </p:cNvPr>
            <p:cNvSpPr/>
            <p:nvPr/>
          </p:nvSpPr>
          <p:spPr>
            <a:xfrm>
              <a:off x="2981325" y="257175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C75930-3C88-B0F3-60B9-35C683261269}"/>
                </a:ext>
              </a:extLst>
            </p:cNvPr>
            <p:cNvSpPr/>
            <p:nvPr/>
          </p:nvSpPr>
          <p:spPr>
            <a:xfrm>
              <a:off x="4029075" y="152400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6818F4-357F-B661-4343-8BA51AEB3DF6}"/>
                </a:ext>
              </a:extLst>
            </p:cNvPr>
            <p:cNvSpPr/>
            <p:nvPr/>
          </p:nvSpPr>
          <p:spPr>
            <a:xfrm>
              <a:off x="4029075" y="257175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9DA1DEC-0500-0459-1C6F-B160DB7B8B14}"/>
                </a:ext>
              </a:extLst>
            </p:cNvPr>
            <p:cNvSpPr/>
            <p:nvPr/>
          </p:nvSpPr>
          <p:spPr>
            <a:xfrm>
              <a:off x="5076825" y="152400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F96872-7460-58A8-B778-A5BBC9DCF7C9}"/>
                </a:ext>
              </a:extLst>
            </p:cNvPr>
            <p:cNvSpPr/>
            <p:nvPr/>
          </p:nvSpPr>
          <p:spPr>
            <a:xfrm>
              <a:off x="5076825" y="257175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CD3596-37A6-B07A-702B-4C603AB35A39}"/>
                </a:ext>
              </a:extLst>
            </p:cNvPr>
            <p:cNvSpPr/>
            <p:nvPr/>
          </p:nvSpPr>
          <p:spPr>
            <a:xfrm>
              <a:off x="2981325" y="361950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C6D1FE-E0E1-163F-E8F3-8217307A22CC}"/>
                </a:ext>
              </a:extLst>
            </p:cNvPr>
            <p:cNvSpPr/>
            <p:nvPr/>
          </p:nvSpPr>
          <p:spPr>
            <a:xfrm>
              <a:off x="4029075" y="361950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C2711C-DD98-7B9B-89B0-58A22B422EE0}"/>
                </a:ext>
              </a:extLst>
            </p:cNvPr>
            <p:cNvSpPr/>
            <p:nvPr/>
          </p:nvSpPr>
          <p:spPr>
            <a:xfrm>
              <a:off x="5076825" y="361950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3B9B37D-BAD3-8041-C454-A47BAD76F3B6}"/>
                </a:ext>
              </a:extLst>
            </p:cNvPr>
            <p:cNvSpPr/>
            <p:nvPr/>
          </p:nvSpPr>
          <p:spPr>
            <a:xfrm>
              <a:off x="2981325" y="466725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5D47EA7-1393-6265-97CC-D1DEED399E15}"/>
                </a:ext>
              </a:extLst>
            </p:cNvPr>
            <p:cNvSpPr/>
            <p:nvPr/>
          </p:nvSpPr>
          <p:spPr>
            <a:xfrm>
              <a:off x="4029075" y="466725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3D08942-8A7F-F29A-395D-3DB0AA58D59D}"/>
                </a:ext>
              </a:extLst>
            </p:cNvPr>
            <p:cNvSpPr/>
            <p:nvPr/>
          </p:nvSpPr>
          <p:spPr>
            <a:xfrm>
              <a:off x="5076825" y="466725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A1C811-9CE3-68BA-B92C-ED6F92F4B1A6}"/>
                </a:ext>
              </a:extLst>
            </p:cNvPr>
            <p:cNvSpPr/>
            <p:nvPr/>
          </p:nvSpPr>
          <p:spPr>
            <a:xfrm>
              <a:off x="6124575" y="152400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329929-984A-1A3C-072C-36D5522A93C9}"/>
                </a:ext>
              </a:extLst>
            </p:cNvPr>
            <p:cNvSpPr/>
            <p:nvPr/>
          </p:nvSpPr>
          <p:spPr>
            <a:xfrm>
              <a:off x="6124575" y="257175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0D1EC-B634-DA05-DFEC-997133DF22CD}"/>
                </a:ext>
              </a:extLst>
            </p:cNvPr>
            <p:cNvSpPr/>
            <p:nvPr/>
          </p:nvSpPr>
          <p:spPr>
            <a:xfrm>
              <a:off x="6124575" y="361950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96F5DA-0646-93FF-83FA-15766AD04723}"/>
                </a:ext>
              </a:extLst>
            </p:cNvPr>
            <p:cNvSpPr/>
            <p:nvPr/>
          </p:nvSpPr>
          <p:spPr>
            <a:xfrm>
              <a:off x="6124575" y="4667250"/>
              <a:ext cx="1047750" cy="104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0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0ACEC-520A-F830-F1DC-7CDF5A812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25">
            <a:extLst>
              <a:ext uri="{FF2B5EF4-FFF2-40B4-BE49-F238E27FC236}">
                <a16:creationId xmlns:a16="http://schemas.microsoft.com/office/drawing/2014/main" id="{EF71C2CE-1BFB-57C3-6403-FF5A387A982B}"/>
              </a:ext>
            </a:extLst>
          </p:cNvPr>
          <p:cNvSpPr/>
          <p:nvPr/>
        </p:nvSpPr>
        <p:spPr>
          <a:xfrm>
            <a:off x="8343583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25">
            <a:extLst>
              <a:ext uri="{FF2B5EF4-FFF2-40B4-BE49-F238E27FC236}">
                <a16:creationId xmlns:a16="http://schemas.microsoft.com/office/drawing/2014/main" id="{D4CB0BBC-92FC-A215-363A-24F3458F9B67}"/>
              </a:ext>
            </a:extLst>
          </p:cNvPr>
          <p:cNvSpPr/>
          <p:nvPr/>
        </p:nvSpPr>
        <p:spPr>
          <a:xfrm flipH="1">
            <a:off x="9704819" y="1572985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25">
            <a:extLst>
              <a:ext uri="{FF2B5EF4-FFF2-40B4-BE49-F238E27FC236}">
                <a16:creationId xmlns:a16="http://schemas.microsoft.com/office/drawing/2014/main" id="{FCA7B651-D69C-9070-FB17-36E71D4BDD7B}"/>
              </a:ext>
            </a:extLst>
          </p:cNvPr>
          <p:cNvSpPr/>
          <p:nvPr/>
        </p:nvSpPr>
        <p:spPr>
          <a:xfrm>
            <a:off x="5586434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25">
            <a:extLst>
              <a:ext uri="{FF2B5EF4-FFF2-40B4-BE49-F238E27FC236}">
                <a16:creationId xmlns:a16="http://schemas.microsoft.com/office/drawing/2014/main" id="{AA0A54C5-C7E8-8E38-F6B6-8B2AAEAF5926}"/>
              </a:ext>
            </a:extLst>
          </p:cNvPr>
          <p:cNvSpPr/>
          <p:nvPr/>
        </p:nvSpPr>
        <p:spPr>
          <a:xfrm flipH="1">
            <a:off x="6947670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25">
            <a:extLst>
              <a:ext uri="{FF2B5EF4-FFF2-40B4-BE49-F238E27FC236}">
                <a16:creationId xmlns:a16="http://schemas.microsoft.com/office/drawing/2014/main" id="{E4E0F368-8A7D-5253-52C2-9B91C6EA0A19}"/>
              </a:ext>
            </a:extLst>
          </p:cNvPr>
          <p:cNvSpPr/>
          <p:nvPr/>
        </p:nvSpPr>
        <p:spPr>
          <a:xfrm>
            <a:off x="2829285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25">
            <a:extLst>
              <a:ext uri="{FF2B5EF4-FFF2-40B4-BE49-F238E27FC236}">
                <a16:creationId xmlns:a16="http://schemas.microsoft.com/office/drawing/2014/main" id="{8F66924A-732E-6C7A-F1F6-A575FE10AFD8}"/>
              </a:ext>
            </a:extLst>
          </p:cNvPr>
          <p:cNvSpPr/>
          <p:nvPr/>
        </p:nvSpPr>
        <p:spPr>
          <a:xfrm flipH="1">
            <a:off x="4190521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25">
            <a:extLst>
              <a:ext uri="{FF2B5EF4-FFF2-40B4-BE49-F238E27FC236}">
                <a16:creationId xmlns:a16="http://schemas.microsoft.com/office/drawing/2014/main" id="{F3C1F4DC-B79A-A82F-72AC-639ECB0BF5BE}"/>
              </a:ext>
            </a:extLst>
          </p:cNvPr>
          <p:cNvSpPr/>
          <p:nvPr/>
        </p:nvSpPr>
        <p:spPr>
          <a:xfrm>
            <a:off x="72136" y="1572988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25">
            <a:extLst>
              <a:ext uri="{FF2B5EF4-FFF2-40B4-BE49-F238E27FC236}">
                <a16:creationId xmlns:a16="http://schemas.microsoft.com/office/drawing/2014/main" id="{5A7EC3EB-254B-7F70-D3F5-51D094AEE0EC}"/>
              </a:ext>
            </a:extLst>
          </p:cNvPr>
          <p:cNvSpPr/>
          <p:nvPr/>
        </p:nvSpPr>
        <p:spPr>
          <a:xfrm flipH="1">
            <a:off x="1433372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94FAA9-F4C8-2B28-103F-159615E662F8}"/>
              </a:ext>
            </a:extLst>
          </p:cNvPr>
          <p:cNvCxnSpPr>
            <a:cxnSpLocks/>
          </p:cNvCxnSpPr>
          <p:nvPr/>
        </p:nvCxnSpPr>
        <p:spPr>
          <a:xfrm>
            <a:off x="1358900" y="1416050"/>
            <a:ext cx="64135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479995-2928-107F-99B5-9E883969149C}"/>
                  </a:ext>
                </a:extLst>
              </p:cNvPr>
              <p:cNvSpPr txBox="1"/>
              <p:nvPr/>
            </p:nvSpPr>
            <p:spPr>
              <a:xfrm>
                <a:off x="1405903" y="769719"/>
                <a:ext cx="657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479995-2928-107F-99B5-9E8839691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903" y="769719"/>
                <a:ext cx="65722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2D20E2-CFBB-79E4-FFBA-FE3D7F0B9A8B}"/>
                  </a:ext>
                </a:extLst>
              </p:cNvPr>
              <p:cNvSpPr txBox="1"/>
              <p:nvPr/>
            </p:nvSpPr>
            <p:spPr>
              <a:xfrm>
                <a:off x="5586434" y="769719"/>
                <a:ext cx="657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2D20E2-CFBB-79E4-FFBA-FE3D7F0B9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34" y="769719"/>
                <a:ext cx="65722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C38D7C-2E80-F0D9-0B0B-D4B6FEA64D37}"/>
              </a:ext>
            </a:extLst>
          </p:cNvPr>
          <p:cNvCxnSpPr>
            <a:cxnSpLocks/>
          </p:cNvCxnSpPr>
          <p:nvPr/>
        </p:nvCxnSpPr>
        <p:spPr>
          <a:xfrm>
            <a:off x="4371975" y="1417320"/>
            <a:ext cx="283845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9FB4A3-0E0F-3710-94FA-872DC33C30EB}"/>
              </a:ext>
            </a:extLst>
          </p:cNvPr>
          <p:cNvCxnSpPr>
            <a:cxnSpLocks/>
          </p:cNvCxnSpPr>
          <p:nvPr/>
        </p:nvCxnSpPr>
        <p:spPr>
          <a:xfrm>
            <a:off x="1647825" y="1572985"/>
            <a:ext cx="0" cy="395967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97552E-4917-B465-5A96-E76CAC42FC1A}"/>
              </a:ext>
            </a:extLst>
          </p:cNvPr>
          <p:cNvCxnSpPr>
            <a:cxnSpLocks/>
          </p:cNvCxnSpPr>
          <p:nvPr/>
        </p:nvCxnSpPr>
        <p:spPr>
          <a:xfrm>
            <a:off x="1657350" y="1572985"/>
            <a:ext cx="1351712" cy="395967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9012B-0490-F8BA-498B-8A8AF9BAFA12}"/>
              </a:ext>
            </a:extLst>
          </p:cNvPr>
          <p:cNvSpPr/>
          <p:nvPr/>
        </p:nvSpPr>
        <p:spPr>
          <a:xfrm>
            <a:off x="1651000" y="3686175"/>
            <a:ext cx="723900" cy="304885"/>
          </a:xfrm>
          <a:custGeom>
            <a:avLst/>
            <a:gdLst>
              <a:gd name="connsiteX0" fmla="*/ 0 w 723900"/>
              <a:gd name="connsiteY0" fmla="*/ 133350 h 304885"/>
              <a:gd name="connsiteX1" fmla="*/ 377825 w 723900"/>
              <a:gd name="connsiteY1" fmla="*/ 301625 h 304885"/>
              <a:gd name="connsiteX2" fmla="*/ 723900 w 723900"/>
              <a:gd name="connsiteY2" fmla="*/ 0 h 30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304885">
                <a:moveTo>
                  <a:pt x="0" y="133350"/>
                </a:moveTo>
                <a:cubicBezTo>
                  <a:pt x="128587" y="228600"/>
                  <a:pt x="257175" y="323850"/>
                  <a:pt x="377825" y="301625"/>
                </a:cubicBezTo>
                <a:cubicBezTo>
                  <a:pt x="498475" y="279400"/>
                  <a:pt x="659871" y="40746"/>
                  <a:pt x="7239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7A5D22-E0F0-D0CF-A079-ABA83FD566DA}"/>
                  </a:ext>
                </a:extLst>
              </p:cNvPr>
              <p:cNvSpPr txBox="1"/>
              <p:nvPr/>
            </p:nvSpPr>
            <p:spPr>
              <a:xfrm>
                <a:off x="1686002" y="3991060"/>
                <a:ext cx="657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7A5D22-E0F0-D0CF-A079-ABA83FD56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002" y="3991060"/>
                <a:ext cx="65722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1587C3-1AF3-BE94-3395-A33091F2237F}"/>
              </a:ext>
            </a:extLst>
          </p:cNvPr>
          <p:cNvCxnSpPr>
            <a:cxnSpLocks/>
          </p:cNvCxnSpPr>
          <p:nvPr/>
        </p:nvCxnSpPr>
        <p:spPr>
          <a:xfrm>
            <a:off x="72136" y="1572985"/>
            <a:ext cx="11480800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EDB7FD-E594-EF25-17EF-885F9AD756F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2136" y="5532661"/>
            <a:ext cx="11480800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D31124-C267-A35B-23BB-1B3BB9A362D7}"/>
              </a:ext>
            </a:extLst>
          </p:cNvPr>
          <p:cNvCxnSpPr>
            <a:cxnSpLocks/>
          </p:cNvCxnSpPr>
          <p:nvPr/>
        </p:nvCxnSpPr>
        <p:spPr>
          <a:xfrm>
            <a:off x="72136" y="3540577"/>
            <a:ext cx="2042414" cy="1224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5397797-85A3-176A-B574-63EAA72A2634}"/>
              </a:ext>
            </a:extLst>
          </p:cNvPr>
          <p:cNvCxnSpPr>
            <a:cxnSpLocks/>
          </p:cNvCxnSpPr>
          <p:nvPr/>
        </p:nvCxnSpPr>
        <p:spPr>
          <a:xfrm flipV="1">
            <a:off x="10870957" y="3529799"/>
            <a:ext cx="684911" cy="13606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52D1DD9-D3F5-8355-F2BE-7367326B698F}"/>
              </a:ext>
            </a:extLst>
          </p:cNvPr>
          <p:cNvCxnSpPr>
            <a:cxnSpLocks/>
          </p:cNvCxnSpPr>
          <p:nvPr/>
        </p:nvCxnSpPr>
        <p:spPr>
          <a:xfrm>
            <a:off x="2597944" y="3552823"/>
            <a:ext cx="227885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582F2A4-4AD7-A18A-C066-398BB0564651}"/>
              </a:ext>
            </a:extLst>
          </p:cNvPr>
          <p:cNvCxnSpPr>
            <a:cxnSpLocks/>
          </p:cNvCxnSpPr>
          <p:nvPr/>
        </p:nvCxnSpPr>
        <p:spPr>
          <a:xfrm>
            <a:off x="5354395" y="3552251"/>
            <a:ext cx="227885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D6F8BC-216E-DDD5-A704-0E09EA2B7373}"/>
              </a:ext>
            </a:extLst>
          </p:cNvPr>
          <p:cNvCxnSpPr>
            <a:cxnSpLocks/>
          </p:cNvCxnSpPr>
          <p:nvPr/>
        </p:nvCxnSpPr>
        <p:spPr>
          <a:xfrm>
            <a:off x="8112676" y="3549421"/>
            <a:ext cx="2278856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DC3B0E-686B-E1C4-1D45-EDB5B128C473}"/>
              </a:ext>
            </a:extLst>
          </p:cNvPr>
          <p:cNvCxnSpPr>
            <a:cxnSpLocks/>
          </p:cNvCxnSpPr>
          <p:nvPr/>
        </p:nvCxnSpPr>
        <p:spPr>
          <a:xfrm flipV="1">
            <a:off x="10985931" y="1606323"/>
            <a:ext cx="0" cy="188675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A55860-D2F8-17EA-825E-E2AA938F0F4F}"/>
                  </a:ext>
                </a:extLst>
              </p:cNvPr>
              <p:cNvSpPr txBox="1"/>
              <p:nvPr/>
            </p:nvSpPr>
            <p:spPr>
              <a:xfrm>
                <a:off x="10902032" y="2166719"/>
                <a:ext cx="657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A55860-D2F8-17EA-825E-E2AA938F0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032" y="2166719"/>
                <a:ext cx="65722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FAF09AF3-6FB8-2B14-C828-70C532E564A8}"/>
              </a:ext>
            </a:extLst>
          </p:cNvPr>
          <p:cNvGrpSpPr/>
          <p:nvPr/>
        </p:nvGrpSpPr>
        <p:grpSpPr>
          <a:xfrm>
            <a:off x="9309832" y="4314225"/>
            <a:ext cx="1353081" cy="1125799"/>
            <a:chOff x="10047852" y="206684"/>
            <a:chExt cx="1353081" cy="1125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A8456C0-E20A-ABAA-9598-FE9E4DE32629}"/>
                    </a:ext>
                  </a:extLst>
                </p:cNvPr>
                <p:cNvSpPr txBox="1"/>
                <p:nvPr/>
              </p:nvSpPr>
              <p:spPr>
                <a:xfrm>
                  <a:off x="10047852" y="206684"/>
                  <a:ext cx="58102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A8456C0-E20A-ABAA-9598-FE9E4DE32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7852" y="206684"/>
                  <a:ext cx="581025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029BF96-26C8-B989-DE90-3DBC79CBA0E4}"/>
                </a:ext>
              </a:extLst>
            </p:cNvPr>
            <p:cNvGrpSpPr/>
            <p:nvPr/>
          </p:nvGrpSpPr>
          <p:grpSpPr>
            <a:xfrm>
              <a:off x="10483769" y="306034"/>
              <a:ext cx="688071" cy="685479"/>
              <a:chOff x="10483769" y="306034"/>
              <a:chExt cx="688071" cy="685479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F5A74F4-2CB8-8BD7-0B90-3AB9231F14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70073" y="905209"/>
                <a:ext cx="601767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F5F470D-5CA4-A682-FB00-464DA785EB3A}"/>
                  </a:ext>
                </a:extLst>
              </p:cNvPr>
              <p:cNvSpPr/>
              <p:nvPr/>
            </p:nvSpPr>
            <p:spPr>
              <a:xfrm>
                <a:off x="10483769" y="818907"/>
                <a:ext cx="172606" cy="172606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3BAA3D4-D3C7-9D70-F205-4CA64297E39B}"/>
                  </a:ext>
                </a:extLst>
              </p:cNvPr>
              <p:cNvSpPr/>
              <p:nvPr/>
            </p:nvSpPr>
            <p:spPr>
              <a:xfrm>
                <a:off x="10542481" y="877619"/>
                <a:ext cx="55181" cy="55181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206B90E-1F72-97F8-8318-78D6785876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269260" y="606917"/>
                <a:ext cx="601767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804BC63-A42B-E3CE-01E3-B73C294515AE}"/>
                    </a:ext>
                  </a:extLst>
                </p:cNvPr>
                <p:cNvSpPr txBox="1"/>
                <p:nvPr/>
              </p:nvSpPr>
              <p:spPr>
                <a:xfrm>
                  <a:off x="10819908" y="422761"/>
                  <a:ext cx="58102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804BC63-A42B-E3CE-01E3-B73C29451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9908" y="422761"/>
                  <a:ext cx="581025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6993FC6-CD7B-951B-542F-775E8CF329FC}"/>
                    </a:ext>
                  </a:extLst>
                </p:cNvPr>
                <p:cNvSpPr txBox="1"/>
                <p:nvPr/>
              </p:nvSpPr>
              <p:spPr>
                <a:xfrm>
                  <a:off x="10100525" y="770598"/>
                  <a:ext cx="581025" cy="561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6993FC6-CD7B-951B-542F-775E8CF32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525" y="770598"/>
                  <a:ext cx="581025" cy="56188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46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FFB9A9-FB2D-500E-A8D9-E40EC61F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82"/>
          <a:stretch/>
        </p:blipFill>
        <p:spPr>
          <a:xfrm>
            <a:off x="343925" y="1126156"/>
            <a:ext cx="11504149" cy="46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0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6A12513F-39F9-B2AD-4751-F268E9294219}"/>
              </a:ext>
            </a:extLst>
          </p:cNvPr>
          <p:cNvSpPr/>
          <p:nvPr/>
        </p:nvSpPr>
        <p:spPr>
          <a:xfrm>
            <a:off x="4371975" y="1181100"/>
            <a:ext cx="3448050" cy="4057650"/>
          </a:xfrm>
          <a:prstGeom prst="rtTriangl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4B15D3-E60E-454E-E9B8-F119F350D6F6}"/>
                  </a:ext>
                </a:extLst>
              </p:cNvPr>
              <p:cNvSpPr txBox="1"/>
              <p:nvPr/>
            </p:nvSpPr>
            <p:spPr>
              <a:xfrm>
                <a:off x="5529284" y="5372100"/>
                <a:ext cx="657225" cy="1037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4B15D3-E60E-454E-E9B8-F119F350D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284" y="5372100"/>
                <a:ext cx="657225" cy="10375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0E4BBC-08C8-F307-CCDD-13ACCF030986}"/>
                  </a:ext>
                </a:extLst>
              </p:cNvPr>
              <p:cNvSpPr txBox="1"/>
              <p:nvPr/>
            </p:nvSpPr>
            <p:spPr>
              <a:xfrm>
                <a:off x="3474151" y="2886759"/>
                <a:ext cx="9667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0E4BBC-08C8-F307-CCDD-13ACCF030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151" y="2886759"/>
                <a:ext cx="96676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>
            <a:extLst>
              <a:ext uri="{FF2B5EF4-FFF2-40B4-BE49-F238E27FC236}">
                <a16:creationId xmlns:a16="http://schemas.microsoft.com/office/drawing/2014/main" id="{DEB1CBE6-BF9B-0756-BBDF-D40D39B5F708}"/>
              </a:ext>
            </a:extLst>
          </p:cNvPr>
          <p:cNvSpPr/>
          <p:nvPr/>
        </p:nvSpPr>
        <p:spPr>
          <a:xfrm rot="6260950">
            <a:off x="4020112" y="1298038"/>
            <a:ext cx="955912" cy="920292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5BDCDB-9426-E453-0CD5-23A43006BCBD}"/>
                  </a:ext>
                </a:extLst>
              </p:cNvPr>
              <p:cNvSpPr txBox="1"/>
              <p:nvPr/>
            </p:nvSpPr>
            <p:spPr>
              <a:xfrm>
                <a:off x="4498068" y="2105025"/>
                <a:ext cx="657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5BDCDB-9426-E453-0CD5-23A43006B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068" y="2105025"/>
                <a:ext cx="65722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B9466B-D7F5-B5C2-DAAD-81F418A06338}"/>
                  </a:ext>
                </a:extLst>
              </p:cNvPr>
              <p:cNvSpPr txBox="1"/>
              <p:nvPr/>
            </p:nvSpPr>
            <p:spPr>
              <a:xfrm>
                <a:off x="6224610" y="1803899"/>
                <a:ext cx="3019425" cy="1729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B9466B-D7F5-B5C2-DAAD-81F418A06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610" y="1803899"/>
                <a:ext cx="3019425" cy="1729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57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965D11-2C6E-E0EB-9200-16EB7F69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342" y="789203"/>
            <a:ext cx="5767316" cy="52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6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DB529-8FDE-45EA-C4CC-FA3C154B8186}"/>
              </a:ext>
            </a:extLst>
          </p:cNvPr>
          <p:cNvSpPr txBox="1"/>
          <p:nvPr/>
        </p:nvSpPr>
        <p:spPr>
          <a:xfrm>
            <a:off x="2366962" y="2686050"/>
            <a:ext cx="7458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Sheath Helix Interpretation #1</a:t>
            </a:r>
          </a:p>
        </p:txBody>
      </p:sp>
    </p:spTree>
    <p:extLst>
      <p:ext uri="{BB962C8B-B14F-4D97-AF65-F5344CB8AC3E}">
        <p14:creationId xmlns:p14="http://schemas.microsoft.com/office/powerpoint/2010/main" val="108273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7787B9F-1394-C380-B09B-5791D8250040}"/>
              </a:ext>
            </a:extLst>
          </p:cNvPr>
          <p:cNvGrpSpPr/>
          <p:nvPr/>
        </p:nvGrpSpPr>
        <p:grpSpPr>
          <a:xfrm>
            <a:off x="8343583" y="1572985"/>
            <a:ext cx="3209353" cy="3959677"/>
            <a:chOff x="2771775" y="1162045"/>
            <a:chExt cx="7277894" cy="4191004"/>
          </a:xfrm>
        </p:grpSpPr>
        <p:sp>
          <p:nvSpPr>
            <p:cNvPr id="8" name="Parallelogram 25">
              <a:extLst>
                <a:ext uri="{FF2B5EF4-FFF2-40B4-BE49-F238E27FC236}">
                  <a16:creationId xmlns:a16="http://schemas.microsoft.com/office/drawing/2014/main" id="{AE4C7A6D-CCBC-3183-07F2-B40D1A24EAD5}"/>
                </a:ext>
              </a:extLst>
            </p:cNvPr>
            <p:cNvSpPr/>
            <p:nvPr/>
          </p:nvSpPr>
          <p:spPr>
            <a:xfrm>
              <a:off x="2771775" y="1162046"/>
              <a:ext cx="4191000" cy="4191003"/>
            </a:xfrm>
            <a:custGeom>
              <a:avLst/>
              <a:gdLst>
                <a:gd name="connsiteX0" fmla="*/ 0 w 4191000"/>
                <a:gd name="connsiteY0" fmla="*/ 4191000 h 4191000"/>
                <a:gd name="connsiteX1" fmla="*/ 3152805 w 4191000"/>
                <a:gd name="connsiteY1" fmla="*/ 0 h 4191000"/>
                <a:gd name="connsiteX2" fmla="*/ 4191000 w 4191000"/>
                <a:gd name="connsiteY2" fmla="*/ 0 h 4191000"/>
                <a:gd name="connsiteX3" fmla="*/ 1038195 w 4191000"/>
                <a:gd name="connsiteY3" fmla="*/ 4191000 h 4191000"/>
                <a:gd name="connsiteX4" fmla="*/ 0 w 4191000"/>
                <a:gd name="connsiteY4" fmla="*/ 4191000 h 4191000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45339 w 4191000"/>
                <a:gd name="connsiteY3" fmla="*/ 4188622 h 4191003"/>
                <a:gd name="connsiteX4" fmla="*/ 0 w 4191000"/>
                <a:gd name="connsiteY4" fmla="*/ 4191003 h 419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0" h="4191003">
                  <a:moveTo>
                    <a:pt x="0" y="4191003"/>
                  </a:moveTo>
                  <a:cubicBezTo>
                    <a:pt x="1041410" y="4184653"/>
                    <a:pt x="2094929" y="3364"/>
                    <a:pt x="3152805" y="3"/>
                  </a:cubicBezTo>
                  <a:lnTo>
                    <a:pt x="4191000" y="3"/>
                  </a:lnTo>
                  <a:cubicBezTo>
                    <a:pt x="3130338" y="-3780"/>
                    <a:pt x="2103418" y="4182272"/>
                    <a:pt x="1045339" y="4188622"/>
                  </a:cubicBezTo>
                  <a:lnTo>
                    <a:pt x="0" y="419100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25">
              <a:extLst>
                <a:ext uri="{FF2B5EF4-FFF2-40B4-BE49-F238E27FC236}">
                  <a16:creationId xmlns:a16="http://schemas.microsoft.com/office/drawing/2014/main" id="{C1390F3E-7117-95E1-BEF5-A682809F5B12}"/>
                </a:ext>
              </a:extLst>
            </p:cNvPr>
            <p:cNvSpPr/>
            <p:nvPr/>
          </p:nvSpPr>
          <p:spPr>
            <a:xfrm flipH="1">
              <a:off x="5858669" y="1162045"/>
              <a:ext cx="4191000" cy="4191003"/>
            </a:xfrm>
            <a:custGeom>
              <a:avLst/>
              <a:gdLst>
                <a:gd name="connsiteX0" fmla="*/ 0 w 4191000"/>
                <a:gd name="connsiteY0" fmla="*/ 4191000 h 4191000"/>
                <a:gd name="connsiteX1" fmla="*/ 3152805 w 4191000"/>
                <a:gd name="connsiteY1" fmla="*/ 0 h 4191000"/>
                <a:gd name="connsiteX2" fmla="*/ 4191000 w 4191000"/>
                <a:gd name="connsiteY2" fmla="*/ 0 h 4191000"/>
                <a:gd name="connsiteX3" fmla="*/ 1038195 w 4191000"/>
                <a:gd name="connsiteY3" fmla="*/ 4191000 h 4191000"/>
                <a:gd name="connsiteX4" fmla="*/ 0 w 4191000"/>
                <a:gd name="connsiteY4" fmla="*/ 4191000 h 4191000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38195 w 4191000"/>
                <a:gd name="connsiteY3" fmla="*/ 4191003 h 4191003"/>
                <a:gd name="connsiteX4" fmla="*/ 0 w 4191000"/>
                <a:gd name="connsiteY4" fmla="*/ 4191003 h 4191003"/>
                <a:gd name="connsiteX0" fmla="*/ 0 w 4191000"/>
                <a:gd name="connsiteY0" fmla="*/ 4191003 h 4191003"/>
                <a:gd name="connsiteX1" fmla="*/ 3152805 w 4191000"/>
                <a:gd name="connsiteY1" fmla="*/ 3 h 4191003"/>
                <a:gd name="connsiteX2" fmla="*/ 4191000 w 4191000"/>
                <a:gd name="connsiteY2" fmla="*/ 3 h 4191003"/>
                <a:gd name="connsiteX3" fmla="*/ 1045339 w 4191000"/>
                <a:gd name="connsiteY3" fmla="*/ 4188622 h 4191003"/>
                <a:gd name="connsiteX4" fmla="*/ 0 w 4191000"/>
                <a:gd name="connsiteY4" fmla="*/ 4191003 h 419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0" h="4191003">
                  <a:moveTo>
                    <a:pt x="0" y="4191003"/>
                  </a:moveTo>
                  <a:cubicBezTo>
                    <a:pt x="1041410" y="4184653"/>
                    <a:pt x="2094929" y="3364"/>
                    <a:pt x="3152805" y="3"/>
                  </a:cubicBezTo>
                  <a:lnTo>
                    <a:pt x="4191000" y="3"/>
                  </a:lnTo>
                  <a:cubicBezTo>
                    <a:pt x="3130338" y="-3780"/>
                    <a:pt x="2103418" y="4182272"/>
                    <a:pt x="1045339" y="4188622"/>
                  </a:cubicBezTo>
                  <a:lnTo>
                    <a:pt x="0" y="4191003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Parallelogram 25">
            <a:extLst>
              <a:ext uri="{FF2B5EF4-FFF2-40B4-BE49-F238E27FC236}">
                <a16:creationId xmlns:a16="http://schemas.microsoft.com/office/drawing/2014/main" id="{F0B98DF7-EFB7-BCD3-FEBC-2CB4763F41EF}"/>
              </a:ext>
            </a:extLst>
          </p:cNvPr>
          <p:cNvSpPr/>
          <p:nvPr/>
        </p:nvSpPr>
        <p:spPr>
          <a:xfrm>
            <a:off x="5586434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25">
            <a:extLst>
              <a:ext uri="{FF2B5EF4-FFF2-40B4-BE49-F238E27FC236}">
                <a16:creationId xmlns:a16="http://schemas.microsoft.com/office/drawing/2014/main" id="{DE812773-E902-8FA5-97DD-5A2B1CC48F07}"/>
              </a:ext>
            </a:extLst>
          </p:cNvPr>
          <p:cNvSpPr/>
          <p:nvPr/>
        </p:nvSpPr>
        <p:spPr>
          <a:xfrm flipH="1">
            <a:off x="6947670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25">
            <a:extLst>
              <a:ext uri="{FF2B5EF4-FFF2-40B4-BE49-F238E27FC236}">
                <a16:creationId xmlns:a16="http://schemas.microsoft.com/office/drawing/2014/main" id="{B38BC3BE-738C-D98B-5CD2-311B1466D3AB}"/>
              </a:ext>
            </a:extLst>
          </p:cNvPr>
          <p:cNvSpPr/>
          <p:nvPr/>
        </p:nvSpPr>
        <p:spPr>
          <a:xfrm>
            <a:off x="2829285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25">
            <a:extLst>
              <a:ext uri="{FF2B5EF4-FFF2-40B4-BE49-F238E27FC236}">
                <a16:creationId xmlns:a16="http://schemas.microsoft.com/office/drawing/2014/main" id="{F86B9F2B-C135-CC6E-AC9A-E57B7A6066CC}"/>
              </a:ext>
            </a:extLst>
          </p:cNvPr>
          <p:cNvSpPr/>
          <p:nvPr/>
        </p:nvSpPr>
        <p:spPr>
          <a:xfrm flipH="1">
            <a:off x="4190521" y="1572986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25">
            <a:extLst>
              <a:ext uri="{FF2B5EF4-FFF2-40B4-BE49-F238E27FC236}">
                <a16:creationId xmlns:a16="http://schemas.microsoft.com/office/drawing/2014/main" id="{AD1EF221-AF45-A5BA-FB81-6FE319332057}"/>
              </a:ext>
            </a:extLst>
          </p:cNvPr>
          <p:cNvSpPr/>
          <p:nvPr/>
        </p:nvSpPr>
        <p:spPr>
          <a:xfrm>
            <a:off x="72136" y="1572988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25">
            <a:extLst>
              <a:ext uri="{FF2B5EF4-FFF2-40B4-BE49-F238E27FC236}">
                <a16:creationId xmlns:a16="http://schemas.microsoft.com/office/drawing/2014/main" id="{A5457E4F-B2B9-4FCF-EEEF-3DC54866A525}"/>
              </a:ext>
            </a:extLst>
          </p:cNvPr>
          <p:cNvSpPr/>
          <p:nvPr/>
        </p:nvSpPr>
        <p:spPr>
          <a:xfrm flipH="1">
            <a:off x="1433372" y="1572987"/>
            <a:ext cx="1848117" cy="3959676"/>
          </a:xfrm>
          <a:custGeom>
            <a:avLst/>
            <a:gdLst>
              <a:gd name="connsiteX0" fmla="*/ 0 w 4191000"/>
              <a:gd name="connsiteY0" fmla="*/ 4191000 h 4191000"/>
              <a:gd name="connsiteX1" fmla="*/ 3152805 w 4191000"/>
              <a:gd name="connsiteY1" fmla="*/ 0 h 4191000"/>
              <a:gd name="connsiteX2" fmla="*/ 4191000 w 4191000"/>
              <a:gd name="connsiteY2" fmla="*/ 0 h 4191000"/>
              <a:gd name="connsiteX3" fmla="*/ 1038195 w 4191000"/>
              <a:gd name="connsiteY3" fmla="*/ 4191000 h 4191000"/>
              <a:gd name="connsiteX4" fmla="*/ 0 w 4191000"/>
              <a:gd name="connsiteY4" fmla="*/ 4191000 h 4191000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38195 w 4191000"/>
              <a:gd name="connsiteY3" fmla="*/ 4191003 h 4191003"/>
              <a:gd name="connsiteX4" fmla="*/ 0 w 4191000"/>
              <a:gd name="connsiteY4" fmla="*/ 4191003 h 4191003"/>
              <a:gd name="connsiteX0" fmla="*/ 0 w 4191000"/>
              <a:gd name="connsiteY0" fmla="*/ 4191003 h 4191003"/>
              <a:gd name="connsiteX1" fmla="*/ 3152805 w 4191000"/>
              <a:gd name="connsiteY1" fmla="*/ 3 h 4191003"/>
              <a:gd name="connsiteX2" fmla="*/ 4191000 w 4191000"/>
              <a:gd name="connsiteY2" fmla="*/ 3 h 4191003"/>
              <a:gd name="connsiteX3" fmla="*/ 1045339 w 4191000"/>
              <a:gd name="connsiteY3" fmla="*/ 4188622 h 4191003"/>
              <a:gd name="connsiteX4" fmla="*/ 0 w 4191000"/>
              <a:gd name="connsiteY4" fmla="*/ 4191003 h 419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4191003">
                <a:moveTo>
                  <a:pt x="0" y="4191003"/>
                </a:moveTo>
                <a:cubicBezTo>
                  <a:pt x="1041410" y="4184653"/>
                  <a:pt x="2094929" y="3364"/>
                  <a:pt x="3152805" y="3"/>
                </a:cubicBezTo>
                <a:lnTo>
                  <a:pt x="4191000" y="3"/>
                </a:lnTo>
                <a:cubicBezTo>
                  <a:pt x="3130338" y="-3780"/>
                  <a:pt x="2103418" y="4182272"/>
                  <a:pt x="1045339" y="4188622"/>
                </a:cubicBezTo>
                <a:lnTo>
                  <a:pt x="0" y="419100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D1A41B-26A6-251B-10B7-3B98F38895B9}"/>
              </a:ext>
            </a:extLst>
          </p:cNvPr>
          <p:cNvCxnSpPr>
            <a:cxnSpLocks/>
          </p:cNvCxnSpPr>
          <p:nvPr/>
        </p:nvCxnSpPr>
        <p:spPr>
          <a:xfrm>
            <a:off x="1358900" y="1416050"/>
            <a:ext cx="64135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E053DE-7771-0F95-CD16-F9B2125ECAEA}"/>
                  </a:ext>
                </a:extLst>
              </p:cNvPr>
              <p:cNvSpPr txBox="1"/>
              <p:nvPr/>
            </p:nvSpPr>
            <p:spPr>
              <a:xfrm>
                <a:off x="1405903" y="769719"/>
                <a:ext cx="657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E053DE-7771-0F95-CD16-F9B2125EC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903" y="769719"/>
                <a:ext cx="65722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A69D78-7F44-AA40-0F57-5F3ED757770A}"/>
                  </a:ext>
                </a:extLst>
              </p:cNvPr>
              <p:cNvSpPr txBox="1"/>
              <p:nvPr/>
            </p:nvSpPr>
            <p:spPr>
              <a:xfrm>
                <a:off x="5586434" y="769719"/>
                <a:ext cx="6572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A69D78-7F44-AA40-0F57-5F3ED7577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434" y="769719"/>
                <a:ext cx="65722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3C3A21-B037-270C-BC54-A119F8F6CF03}"/>
              </a:ext>
            </a:extLst>
          </p:cNvPr>
          <p:cNvCxnSpPr>
            <a:cxnSpLocks/>
          </p:cNvCxnSpPr>
          <p:nvPr/>
        </p:nvCxnSpPr>
        <p:spPr>
          <a:xfrm>
            <a:off x="4371975" y="1417320"/>
            <a:ext cx="283845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8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76</Words>
  <Application>Microsoft Office PowerPoint</Application>
  <PresentationFormat>Widescreen</PresentationFormat>
  <Paragraphs>56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Anderson (Student)</dc:creator>
  <cp:lastModifiedBy>Jacob Anderson (Student)</cp:lastModifiedBy>
  <cp:revision>1</cp:revision>
  <dcterms:created xsi:type="dcterms:W3CDTF">2024-11-24T19:35:00Z</dcterms:created>
  <dcterms:modified xsi:type="dcterms:W3CDTF">2025-04-23T23:23:02Z</dcterms:modified>
</cp:coreProperties>
</file>