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9" autoAdjust="0"/>
    <p:restoredTop sz="89017" autoAdjust="0"/>
  </p:normalViewPr>
  <p:slideViewPr>
    <p:cSldViewPr snapToGrid="0">
      <p:cViewPr>
        <p:scale>
          <a:sx n="125" d="100"/>
          <a:sy n="125" d="100"/>
        </p:scale>
        <p:origin x="-252" y="4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88BF7-AD2C-46C4-821C-50D7600F875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667A9-4089-4440-B8DD-D07152498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consists of a chain of processing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667A9-4089-4440-B8DD-D071524988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43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E594-D674-4E9D-8A13-C278DFA81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513D-C7D4-4810-95F7-AE9A0FA7F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82CF-57EA-4EDC-9335-A6EE264E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5405-85F9-4233-99A1-8B28C48D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FE942-DBD8-459B-BDD7-3581CF56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3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0917-805D-4C60-A936-A52014DC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EF19B-16B1-4059-B4A0-822D7DD30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6E56D-1A8F-478B-8F74-24E887D1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334DA-21C5-4FAA-AB24-C8FE29B76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33992-EBF1-4C32-B6C5-78D01C31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8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AFEF5-C17B-46C5-A078-3E9DC0CCB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1CD79-D3A5-4AD0-A2DE-AEBEDF610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6A392-0964-4373-B8ED-6A45C8FA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F0233-87CE-4841-AA7C-1F9489FB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94FC8-7D12-4273-9E82-C258326E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7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03C6-2F73-4BF7-B129-8A7B8869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1852-AC57-49EA-8219-0A297399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82E88-B8D9-41BE-B95A-A3852F10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FCC26-97D5-41DE-B597-FB7FB5BD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FD0B-2EC9-456E-B3FA-C6613FFA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9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F333-3793-483D-915B-E29C6D2F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44A26-71AB-4DC9-BCB5-57313CAA1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46678-6DAE-43DE-9BE3-96F738D9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A5704-8727-4519-A789-082998BF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F374F-9F3A-49E5-A128-73849F3C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87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3620-6265-4DF5-AC26-FB1360AF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BC3EE-C994-4D01-9964-042774E98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FE0D-93C1-4C04-9F97-60C766CB0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9643E-655A-4CA0-B1DB-E78F796F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ED265-576D-4662-855B-905BC452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3A0AA-9634-4BC5-ACDE-5CB9F33E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9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D87C-8494-4889-9D19-110DF40B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D5B05-205D-48C6-9C4D-02EB1EE1F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0CA13-370D-48E6-8DEC-0A2BB28E2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FD4E0-0B4C-4D42-81C6-7BA7A41FF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099FB-D4EF-420E-ABCB-A39BADF4E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AC8BC-1B12-47E6-83A4-FACC2DBD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7763B-3FD8-40D2-A15C-81F86FF4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3FCD0-DFD0-4FED-8A0A-D2C46FB5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9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19FA-B550-44B6-ABC7-AC39227C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9DB56-7AF4-4FC2-9311-53892565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2131F-22F0-4B1F-BF4A-A9019C0D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68F08-1D51-4341-A57B-6CEB7593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6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94B60-78CF-4DB4-8DD0-2C3792DE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C7021-6FC3-4010-AB2A-73C26799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2C8DD-9532-409B-9CC2-CFC18904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2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7E57-E5C0-488D-B21A-979210D7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CDE2-4FBD-4199-AF6F-F5BE2437C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72068-8074-48F0-931A-8C26B1FEF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94373-5C6E-4C3F-875C-8C2E3EC9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290FE-6754-4AA0-9B1F-283899EE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E2A10-3804-4A97-9E14-F0A41E30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9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0A23-F1B6-4471-9B57-C9EC372B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5AA53-504B-438D-915F-1F408E13B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CF63A-A5EF-4BCA-994D-6C965DED2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188AA-9E17-4D37-93F8-B1E0D222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DE9A7-4C70-462C-B746-AAE34433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D26FA-E0D7-4AD2-8A55-334725B1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23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C69EF-8A67-4313-B6F2-F1E545BA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1BF02-9900-4BB2-B461-E694D0B72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4AA56-DB71-46D0-862B-68E94A0C0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28377-8FEC-49F9-8D0D-83E4A17D4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56572-790C-4F26-B093-54305F68F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0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parallel-programming/dataflow-task-parallel-library" TargetMode="External"/><Relationship Id="rId2" Type="http://schemas.openxmlformats.org/officeDocument/2006/relationships/hyperlink" Target="https://github.com/jandeu/tpl-dataflow-sampl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ridsum/DataflowEx" TargetMode="External"/><Relationship Id="rId4" Type="http://schemas.openxmlformats.org/officeDocument/2006/relationships/hyperlink" Target="https://michaelscodingspot.com/pipeline-pattern-implementations-cshar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fence, building, sitting&#10;&#10;Description automatically generated">
            <a:extLst>
              <a:ext uri="{FF2B5EF4-FFF2-40B4-BE49-F238E27FC236}">
                <a16:creationId xmlns:a16="http://schemas.microsoft.com/office/drawing/2014/main" id="{0DFA1934-973F-401A-AC30-55FBD8376AD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62897" y="819990"/>
            <a:ext cx="11466205" cy="5218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80996E-F98B-405A-8361-4B54F9A0A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TPL Dataflows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0E90B-C0DA-4998-B240-0F469AFD0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Paraleln</a:t>
            </a:r>
            <a:r>
              <a:rPr lang="cs-CZ" dirty="0"/>
              <a:t>í zpracování toku dat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17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09EA-AD43-48AA-9967-341822CF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9DD3C-D2F8-48C4-B030-8D51547FD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need to wait for the message to get through the pipeline.</a:t>
            </a:r>
          </a:p>
        </p:txBody>
      </p:sp>
    </p:spTree>
    <p:extLst>
      <p:ext uri="{BB962C8B-B14F-4D97-AF65-F5344CB8AC3E}">
        <p14:creationId xmlns:p14="http://schemas.microsoft.com/office/powerpoint/2010/main" val="2709947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1B0C-1488-40E3-8288-C80B121E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001F6-4222-49A4-A5D0-F449DB3D5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Samples and this presentation: </a:t>
            </a:r>
            <a:br>
              <a:rPr lang="en-US" dirty="0"/>
            </a:br>
            <a:r>
              <a:rPr lang="en-US" dirty="0">
                <a:hlinkClick r:id="rId2"/>
              </a:rPr>
              <a:t>https://github.com/jandeu/tpl-dataflow-samples</a:t>
            </a:r>
            <a:endParaRPr lang="en-US" dirty="0"/>
          </a:p>
          <a:p>
            <a:r>
              <a:rPr lang="en-US" dirty="0"/>
              <a:t>Microsoft docs:</a:t>
            </a:r>
            <a:br>
              <a:rPr lang="en-US" dirty="0"/>
            </a:br>
            <a:r>
              <a:rPr lang="en-US" dirty="0">
                <a:hlinkClick r:id="rId3"/>
              </a:rPr>
              <a:t>https://docs.microsoft.com/en-us/dotnet/standard/parallel-programming/dataflow-task-parallel-library</a:t>
            </a:r>
            <a:endParaRPr lang="en-US" dirty="0"/>
          </a:p>
          <a:p>
            <a:r>
              <a:rPr lang="en-US" dirty="0"/>
              <a:t>Pipeline pattern implementation</a:t>
            </a:r>
            <a:br>
              <a:rPr lang="en-US" dirty="0"/>
            </a:br>
            <a:r>
              <a:rPr lang="en-US" dirty="0">
                <a:hlinkClick r:id="rId4"/>
              </a:rPr>
              <a:t>https://michaelscodingspot.com/pipeline-pattern-implementations-csharp/</a:t>
            </a:r>
            <a:endParaRPr lang="en-US" dirty="0"/>
          </a:p>
          <a:p>
            <a:r>
              <a:rPr lang="en-US" dirty="0" err="1"/>
              <a:t>DataflowEx</a:t>
            </a:r>
            <a:br>
              <a:rPr lang="en-US" dirty="0"/>
            </a:br>
            <a:r>
              <a:rPr lang="en-US" dirty="0">
                <a:hlinkClick r:id="rId5"/>
              </a:rPr>
              <a:t>https://github.com/gridsum/DataflowEx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7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D6EB-8905-4AAF-ACF4-CDAD8FCB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00E9-428A-49C6-9FEB-758E07C6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TPL - </a:t>
            </a:r>
            <a:r>
              <a:rPr lang="cs-CZ" dirty="0"/>
              <a:t>Task Parallel Library</a:t>
            </a:r>
          </a:p>
          <a:p>
            <a:r>
              <a:rPr lang="cs-CZ" dirty="0"/>
              <a:t>TPL Dataflow</a:t>
            </a:r>
          </a:p>
          <a:p>
            <a:r>
              <a:rPr lang="en-US" dirty="0"/>
              <a:t>Building Blocks</a:t>
            </a:r>
            <a:endParaRPr lang="cs-CZ" dirty="0"/>
          </a:p>
          <a:p>
            <a:r>
              <a:rPr lang="en-US" dirty="0"/>
              <a:t>Linking and filtering</a:t>
            </a:r>
            <a:endParaRPr lang="cs-CZ" dirty="0"/>
          </a:p>
          <a:p>
            <a:r>
              <a:rPr lang="en-US" dirty="0"/>
              <a:t>Complete propagation</a:t>
            </a: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590D-2C45-4254-B2A3-AD6CE80D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TPL – Task Parallel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1434B-45F8-41E9-95A7-8AF675FB5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.NET Framework 4.5 and C# 5.0 (august 2012)</a:t>
            </a:r>
          </a:p>
          <a:p>
            <a:r>
              <a:rPr lang="en-US" dirty="0" err="1"/>
              <a:t>System.Threading.Tasks</a:t>
            </a:r>
            <a:endParaRPr lang="en-US" dirty="0"/>
          </a:p>
          <a:p>
            <a:r>
              <a:rPr lang="en-US" dirty="0"/>
              <a:t>Async/Await</a:t>
            </a:r>
          </a:p>
          <a:p>
            <a:r>
              <a:rPr lang="en-US" dirty="0" err="1"/>
              <a:t>ThreadPool</a:t>
            </a:r>
            <a:r>
              <a:rPr lang="en-US" dirty="0"/>
              <a:t>, </a:t>
            </a:r>
            <a:r>
              <a:rPr lang="en-US" dirty="0" err="1"/>
              <a:t>CancellationTokens</a:t>
            </a:r>
            <a:r>
              <a:rPr lang="en-US" dirty="0"/>
              <a:t>, </a:t>
            </a:r>
            <a:r>
              <a:rPr lang="en-US" dirty="0" err="1"/>
              <a:t>TaskScheduler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2687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B499-7D78-4D7D-9326-52EBF451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Multi-Threaded pipeline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5CAA04-00BB-495D-84AD-13C16C875936}"/>
              </a:ext>
            </a:extLst>
          </p:cNvPr>
          <p:cNvSpPr/>
          <p:nvPr/>
        </p:nvSpPr>
        <p:spPr>
          <a:xfrm>
            <a:off x="838200" y="2403835"/>
            <a:ext cx="982679" cy="935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1FE43D-EBA8-4E0E-91D4-44BCAD37D6D3}"/>
              </a:ext>
            </a:extLst>
          </p:cNvPr>
          <p:cNvSpPr/>
          <p:nvPr/>
        </p:nvSpPr>
        <p:spPr>
          <a:xfrm>
            <a:off x="10067450" y="2352345"/>
            <a:ext cx="982679" cy="9357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DDF8D776-6C6A-42CD-8EB1-467B5B367EE6}"/>
              </a:ext>
            </a:extLst>
          </p:cNvPr>
          <p:cNvSpPr/>
          <p:nvPr/>
        </p:nvSpPr>
        <p:spPr>
          <a:xfrm>
            <a:off x="2324100" y="2508747"/>
            <a:ext cx="1112520" cy="7258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352FE6-4837-4110-901A-FE7E51FBC423}"/>
              </a:ext>
            </a:extLst>
          </p:cNvPr>
          <p:cNvSpPr/>
          <p:nvPr/>
        </p:nvSpPr>
        <p:spPr>
          <a:xfrm>
            <a:off x="3939841" y="2544914"/>
            <a:ext cx="1463040" cy="65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1</a:t>
            </a:r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8D9BC4C5-7559-4F11-A297-58A6C6F4353C}"/>
              </a:ext>
            </a:extLst>
          </p:cNvPr>
          <p:cNvSpPr/>
          <p:nvPr/>
        </p:nvSpPr>
        <p:spPr>
          <a:xfrm>
            <a:off x="6243596" y="2487740"/>
            <a:ext cx="1112520" cy="7258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B1D8DF-10E6-4DE5-BE9A-A5EBBA60A422}"/>
              </a:ext>
            </a:extLst>
          </p:cNvPr>
          <p:cNvSpPr/>
          <p:nvPr/>
        </p:nvSpPr>
        <p:spPr>
          <a:xfrm>
            <a:off x="7859337" y="2523907"/>
            <a:ext cx="1463040" cy="653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16CD7E-BE23-4092-ABF9-33AFA29AF448}"/>
              </a:ext>
            </a:extLst>
          </p:cNvPr>
          <p:cNvCxnSpPr>
            <a:stCxn id="8" idx="6"/>
            <a:endCxn id="10" idx="1"/>
          </p:cNvCxnSpPr>
          <p:nvPr/>
        </p:nvCxnSpPr>
        <p:spPr>
          <a:xfrm flipV="1">
            <a:off x="1820879" y="2871691"/>
            <a:ext cx="50322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9B9E94-17BB-458F-B22B-1D3B896A86C1}"/>
              </a:ext>
            </a:extLst>
          </p:cNvPr>
          <p:cNvCxnSpPr/>
          <p:nvPr/>
        </p:nvCxnSpPr>
        <p:spPr>
          <a:xfrm flipV="1">
            <a:off x="3391856" y="2850682"/>
            <a:ext cx="50322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A5FF28-EEE3-42BA-97DA-A64F600E8976}"/>
              </a:ext>
            </a:extLst>
          </p:cNvPr>
          <p:cNvCxnSpPr>
            <a:cxnSpLocks/>
          </p:cNvCxnSpPr>
          <p:nvPr/>
        </p:nvCxnSpPr>
        <p:spPr>
          <a:xfrm flipV="1">
            <a:off x="5445184" y="2850682"/>
            <a:ext cx="759055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4452F2-A778-4989-AB65-94B2F1BF7891}"/>
              </a:ext>
            </a:extLst>
          </p:cNvPr>
          <p:cNvCxnSpPr>
            <a:cxnSpLocks/>
          </p:cNvCxnSpPr>
          <p:nvPr/>
        </p:nvCxnSpPr>
        <p:spPr>
          <a:xfrm flipV="1">
            <a:off x="7356116" y="2838349"/>
            <a:ext cx="50322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AD28B3-E28D-435A-B566-C4CD37F5734B}"/>
              </a:ext>
            </a:extLst>
          </p:cNvPr>
          <p:cNvCxnSpPr>
            <a:cxnSpLocks/>
          </p:cNvCxnSpPr>
          <p:nvPr/>
        </p:nvCxnSpPr>
        <p:spPr>
          <a:xfrm>
            <a:off x="9322377" y="2817340"/>
            <a:ext cx="7207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5D1030F-4EE4-4869-8022-63531D89B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219" y="5283252"/>
            <a:ext cx="10515600" cy="5448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5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0FA1-98E9-4E8F-809D-0B45C423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TPL Dataflow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0AC2-D12D-4C03-AE0E-AE8C1A86B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System.Threading.Tasks.Dataflow</a:t>
            </a:r>
            <a:r>
              <a:rPr lang="en-US" dirty="0"/>
              <a:t> namespace</a:t>
            </a:r>
          </a:p>
          <a:p>
            <a:r>
              <a:rPr lang="en-US" dirty="0"/>
              <a:t>Implements pipeline pattern</a:t>
            </a:r>
          </a:p>
          <a:p>
            <a:r>
              <a:rPr lang="en-US" dirty="0"/>
              <a:t>Foundation for message passing and parallelizing CPU-intensive and I/O-intensive applications that have high throughput and low latency. </a:t>
            </a:r>
          </a:p>
          <a:p>
            <a:r>
              <a:rPr lang="en-US" dirty="0"/>
              <a:t>Consist of </a:t>
            </a:r>
            <a:r>
              <a:rPr lang="en-US" dirty="0" err="1"/>
              <a:t>DataFlow</a:t>
            </a:r>
            <a:r>
              <a:rPr lang="en-US" dirty="0"/>
              <a:t> blocks:</a:t>
            </a:r>
          </a:p>
          <a:p>
            <a:pPr lvl="1"/>
            <a:r>
              <a:rPr lang="en-US" dirty="0"/>
              <a:t>Buffering Blocks</a:t>
            </a:r>
          </a:p>
          <a:p>
            <a:pPr lvl="1"/>
            <a:r>
              <a:rPr lang="en-US" dirty="0"/>
              <a:t>Execution Blocks</a:t>
            </a:r>
          </a:p>
          <a:p>
            <a:pPr lvl="1"/>
            <a:r>
              <a:rPr lang="en-US" dirty="0"/>
              <a:t>Grouping Blocks</a:t>
            </a:r>
          </a:p>
        </p:txBody>
      </p:sp>
    </p:spTree>
    <p:extLst>
      <p:ext uri="{BB962C8B-B14F-4D97-AF65-F5344CB8AC3E}">
        <p14:creationId xmlns:p14="http://schemas.microsoft.com/office/powerpoint/2010/main" val="202008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A66E-BFE4-47CB-9AF7-3A54F044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CC532-29EC-4CC5-A6F6-A409E41C4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BufferBlock</a:t>
            </a:r>
            <a:r>
              <a:rPr lang="en-US" dirty="0"/>
              <a:t>&lt;T&gt;</a:t>
            </a:r>
          </a:p>
          <a:p>
            <a:r>
              <a:rPr lang="en-US" dirty="0"/>
              <a:t> </a:t>
            </a:r>
            <a:r>
              <a:rPr lang="en-US" dirty="0" err="1"/>
              <a:t>BroadcastBlock</a:t>
            </a:r>
            <a:r>
              <a:rPr lang="en-US" dirty="0"/>
              <a:t>&lt;T&gt;</a:t>
            </a:r>
          </a:p>
          <a:p>
            <a:r>
              <a:rPr lang="en-US" dirty="0"/>
              <a:t> </a:t>
            </a:r>
            <a:r>
              <a:rPr lang="en-US" dirty="0" err="1"/>
              <a:t>WriteOnceBlock</a:t>
            </a:r>
            <a:r>
              <a:rPr lang="en-US" dirty="0"/>
              <a:t>&lt;T&gt;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E40C34-6695-490E-A716-443C28EBCBE9}"/>
              </a:ext>
            </a:extLst>
          </p:cNvPr>
          <p:cNvSpPr/>
          <p:nvPr/>
        </p:nvSpPr>
        <p:spPr>
          <a:xfrm>
            <a:off x="1592580" y="4533900"/>
            <a:ext cx="1851660" cy="89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6046AC-6AF1-4514-9715-FA3F813914BD}"/>
              </a:ext>
            </a:extLst>
          </p:cNvPr>
          <p:cNvCxnSpPr/>
          <p:nvPr/>
        </p:nvCxnSpPr>
        <p:spPr>
          <a:xfrm>
            <a:off x="1592580" y="3726180"/>
            <a:ext cx="381000" cy="80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C27B0-459D-4B21-9C0C-448326A42732}"/>
              </a:ext>
            </a:extLst>
          </p:cNvPr>
          <p:cNvCxnSpPr/>
          <p:nvPr/>
        </p:nvCxnSpPr>
        <p:spPr>
          <a:xfrm>
            <a:off x="2331720" y="3726180"/>
            <a:ext cx="0" cy="80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F2376F-280B-4CEF-9258-2908DF88ED41}"/>
              </a:ext>
            </a:extLst>
          </p:cNvPr>
          <p:cNvCxnSpPr/>
          <p:nvPr/>
        </p:nvCxnSpPr>
        <p:spPr>
          <a:xfrm>
            <a:off x="2720340" y="3726180"/>
            <a:ext cx="0" cy="80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A0288D-41A5-4763-8DD2-034145690254}"/>
              </a:ext>
            </a:extLst>
          </p:cNvPr>
          <p:cNvCxnSpPr/>
          <p:nvPr/>
        </p:nvCxnSpPr>
        <p:spPr>
          <a:xfrm flipH="1">
            <a:off x="3032760" y="3810000"/>
            <a:ext cx="41148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FB234A-D239-441D-9D0C-2B80C266C0F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518410" y="543306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6A646-7A30-487C-8985-ED12D5AEF6D9}"/>
              </a:ext>
            </a:extLst>
          </p:cNvPr>
          <p:cNvSpPr/>
          <p:nvPr/>
        </p:nvSpPr>
        <p:spPr>
          <a:xfrm>
            <a:off x="5265420" y="4533900"/>
            <a:ext cx="1851660" cy="89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Broadcast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87A6E3-7B0A-4972-9929-E77AAEF7C3CA}"/>
              </a:ext>
            </a:extLst>
          </p:cNvPr>
          <p:cNvCxnSpPr>
            <a:endCxn id="15" idx="0"/>
          </p:cNvCxnSpPr>
          <p:nvPr/>
        </p:nvCxnSpPr>
        <p:spPr>
          <a:xfrm>
            <a:off x="6179820" y="3789997"/>
            <a:ext cx="11430" cy="74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B7489D7-0DA3-41C2-B41E-D5E274EA515A}"/>
              </a:ext>
            </a:extLst>
          </p:cNvPr>
          <p:cNvSpPr/>
          <p:nvPr/>
        </p:nvSpPr>
        <p:spPr>
          <a:xfrm>
            <a:off x="1592580" y="5878830"/>
            <a:ext cx="1851657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E3C4EF-60A8-43A6-9DD1-EAE11F670B65}"/>
              </a:ext>
            </a:extLst>
          </p:cNvPr>
          <p:cNvSpPr/>
          <p:nvPr/>
        </p:nvSpPr>
        <p:spPr>
          <a:xfrm>
            <a:off x="5052060" y="5878830"/>
            <a:ext cx="1043940" cy="614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1E1B44-133B-43C8-A36B-3FE32382620E}"/>
              </a:ext>
            </a:extLst>
          </p:cNvPr>
          <p:cNvSpPr/>
          <p:nvPr/>
        </p:nvSpPr>
        <p:spPr>
          <a:xfrm>
            <a:off x="6576060" y="5878830"/>
            <a:ext cx="1043940" cy="614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6C4CA0-2011-447A-9B9B-E32C2B1AA265}"/>
              </a:ext>
            </a:extLst>
          </p:cNvPr>
          <p:cNvCxnSpPr>
            <a:endCxn id="20" idx="0"/>
          </p:cNvCxnSpPr>
          <p:nvPr/>
        </p:nvCxnSpPr>
        <p:spPr>
          <a:xfrm flipH="1">
            <a:off x="5574030" y="5433060"/>
            <a:ext cx="361950" cy="44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35C187-CBD9-4F20-82BF-4B3BC5C95EAB}"/>
              </a:ext>
            </a:extLst>
          </p:cNvPr>
          <p:cNvCxnSpPr>
            <a:endCxn id="21" idx="0"/>
          </p:cNvCxnSpPr>
          <p:nvPr/>
        </p:nvCxnSpPr>
        <p:spPr>
          <a:xfrm>
            <a:off x="6617970" y="5433060"/>
            <a:ext cx="480060" cy="44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FEBA0CF-3A76-4B9F-AFC3-9C10D29C287C}"/>
              </a:ext>
            </a:extLst>
          </p:cNvPr>
          <p:cNvSpPr/>
          <p:nvPr/>
        </p:nvSpPr>
        <p:spPr>
          <a:xfrm>
            <a:off x="8953500" y="4533900"/>
            <a:ext cx="1775460" cy="89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Write-Once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3D1CB2-58AD-4D93-AC10-4EFB2340DA35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9829800" y="3939540"/>
            <a:ext cx="11430" cy="59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DFC3FF6-79DF-4127-B44C-B66D18C90F27}"/>
              </a:ext>
            </a:extLst>
          </p:cNvPr>
          <p:cNvSpPr/>
          <p:nvPr/>
        </p:nvSpPr>
        <p:spPr>
          <a:xfrm>
            <a:off x="8953500" y="5878830"/>
            <a:ext cx="1775460" cy="614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3E9018-B8C7-41D5-9171-46B4B87D5824}"/>
              </a:ext>
            </a:extLst>
          </p:cNvPr>
          <p:cNvCxnSpPr>
            <a:stCxn id="26" idx="2"/>
            <a:endCxn id="30" idx="0"/>
          </p:cNvCxnSpPr>
          <p:nvPr/>
        </p:nvCxnSpPr>
        <p:spPr>
          <a:xfrm>
            <a:off x="9841230" y="5433060"/>
            <a:ext cx="0" cy="44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35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877A-1752-490F-B209-7F07EDD9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C6338-831C-45F1-9664-105C353E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ActionBlock</a:t>
            </a:r>
            <a:r>
              <a:rPr lang="en-US" dirty="0"/>
              <a:t>&lt;</a:t>
            </a:r>
            <a:r>
              <a:rPr lang="en-US" dirty="0" err="1"/>
              <a:t>TInput</a:t>
            </a:r>
            <a:r>
              <a:rPr lang="en-US" dirty="0"/>
              <a:t>&gt;</a:t>
            </a:r>
          </a:p>
          <a:p>
            <a:r>
              <a:rPr lang="en-US" dirty="0" err="1"/>
              <a:t>TransformBlock</a:t>
            </a:r>
            <a:r>
              <a:rPr lang="en-US" dirty="0"/>
              <a:t>&lt;</a:t>
            </a:r>
            <a:r>
              <a:rPr lang="en-US" dirty="0" err="1"/>
              <a:t>TInput,TOutput</a:t>
            </a:r>
            <a:r>
              <a:rPr lang="en-US" dirty="0"/>
              <a:t>&gt;</a:t>
            </a:r>
          </a:p>
          <a:p>
            <a:r>
              <a:rPr lang="en-US" dirty="0" err="1"/>
              <a:t>TransformManyBlock</a:t>
            </a:r>
            <a:r>
              <a:rPr lang="en-US" dirty="0"/>
              <a:t>&lt;</a:t>
            </a:r>
            <a:r>
              <a:rPr lang="en-US" dirty="0" err="1"/>
              <a:t>TInput,TOutput</a:t>
            </a:r>
            <a:r>
              <a:rPr lang="en-US" dirty="0"/>
              <a:t>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D95FC-4A01-460D-9A38-6FB6A241AD9C}"/>
              </a:ext>
            </a:extLst>
          </p:cNvPr>
          <p:cNvSpPr/>
          <p:nvPr/>
        </p:nvSpPr>
        <p:spPr>
          <a:xfrm>
            <a:off x="1188720" y="4800600"/>
            <a:ext cx="166116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4F7269-B15F-48AC-97FC-7E223EF0C9C1}"/>
              </a:ext>
            </a:extLst>
          </p:cNvPr>
          <p:cNvCxnSpPr>
            <a:cxnSpLocks/>
          </p:cNvCxnSpPr>
          <p:nvPr/>
        </p:nvCxnSpPr>
        <p:spPr>
          <a:xfrm flipH="1">
            <a:off x="2049780" y="4145280"/>
            <a:ext cx="7620" cy="655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F9E470F-99A3-4F36-A8A9-9EA5315874BA}"/>
              </a:ext>
            </a:extLst>
          </p:cNvPr>
          <p:cNvSpPr/>
          <p:nvPr/>
        </p:nvSpPr>
        <p:spPr>
          <a:xfrm>
            <a:off x="4191000" y="4800600"/>
            <a:ext cx="166116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500A6E-3E5F-4CDF-B85C-EF5A1EBAF0D5}"/>
              </a:ext>
            </a:extLst>
          </p:cNvPr>
          <p:cNvCxnSpPr>
            <a:cxnSpLocks/>
          </p:cNvCxnSpPr>
          <p:nvPr/>
        </p:nvCxnSpPr>
        <p:spPr>
          <a:xfrm>
            <a:off x="5044440" y="4145280"/>
            <a:ext cx="7620" cy="655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8B271F-1C7F-4D49-9025-4B0F99DC51EE}"/>
              </a:ext>
            </a:extLst>
          </p:cNvPr>
          <p:cNvCxnSpPr>
            <a:cxnSpLocks/>
          </p:cNvCxnSpPr>
          <p:nvPr/>
        </p:nvCxnSpPr>
        <p:spPr>
          <a:xfrm>
            <a:off x="5052060" y="5600700"/>
            <a:ext cx="0" cy="711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CB407-BEE9-4225-88D1-408080968482}"/>
              </a:ext>
            </a:extLst>
          </p:cNvPr>
          <p:cNvSpPr/>
          <p:nvPr/>
        </p:nvSpPr>
        <p:spPr>
          <a:xfrm>
            <a:off x="7307580" y="4800600"/>
            <a:ext cx="166116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TransformMany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9D7255-B325-4459-BDA9-1B1B46DF9345}"/>
              </a:ext>
            </a:extLst>
          </p:cNvPr>
          <p:cNvCxnSpPr>
            <a:endCxn id="12" idx="0"/>
          </p:cNvCxnSpPr>
          <p:nvPr/>
        </p:nvCxnSpPr>
        <p:spPr>
          <a:xfrm>
            <a:off x="8138160" y="4076700"/>
            <a:ext cx="0" cy="723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A94967-7461-48A0-95F6-F5459964F81D}"/>
              </a:ext>
            </a:extLst>
          </p:cNvPr>
          <p:cNvCxnSpPr/>
          <p:nvPr/>
        </p:nvCxnSpPr>
        <p:spPr>
          <a:xfrm>
            <a:off x="7597140" y="5600700"/>
            <a:ext cx="0" cy="711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8D7E25-EA13-4A17-BB78-80DF1C55BABE}"/>
              </a:ext>
            </a:extLst>
          </p:cNvPr>
          <p:cNvCxnSpPr/>
          <p:nvPr/>
        </p:nvCxnSpPr>
        <p:spPr>
          <a:xfrm>
            <a:off x="7909560" y="5600700"/>
            <a:ext cx="0" cy="711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BF0287-DE58-45C6-83A3-CCEA9C999706}"/>
              </a:ext>
            </a:extLst>
          </p:cNvPr>
          <p:cNvCxnSpPr/>
          <p:nvPr/>
        </p:nvCxnSpPr>
        <p:spPr>
          <a:xfrm>
            <a:off x="8252460" y="5600700"/>
            <a:ext cx="0" cy="711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BA5973-3EA4-4857-9CD3-BD0EF429D5C5}"/>
              </a:ext>
            </a:extLst>
          </p:cNvPr>
          <p:cNvCxnSpPr/>
          <p:nvPr/>
        </p:nvCxnSpPr>
        <p:spPr>
          <a:xfrm>
            <a:off x="8633460" y="5600700"/>
            <a:ext cx="0" cy="711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71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7342-BCF1-47DA-A972-61534CE0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3A05F-6A0B-4932-954C-F56D0EE5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BatchBlock</a:t>
            </a:r>
            <a:r>
              <a:rPr lang="en-US" dirty="0"/>
              <a:t>&lt;T&gt;</a:t>
            </a:r>
          </a:p>
          <a:p>
            <a:r>
              <a:rPr lang="en-US" dirty="0" err="1"/>
              <a:t>JoinBlock</a:t>
            </a:r>
            <a:r>
              <a:rPr lang="en-US" dirty="0"/>
              <a:t>&lt;T1,T2&gt;</a:t>
            </a:r>
          </a:p>
          <a:p>
            <a:r>
              <a:rPr lang="en-US" dirty="0" err="1"/>
              <a:t>BatchedJoinBlock</a:t>
            </a:r>
            <a:r>
              <a:rPr lang="en-US" dirty="0"/>
              <a:t>&lt;T1,T2&gt;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92F9CF-FB9E-44B2-85D9-91D50CFEB5D3}"/>
              </a:ext>
            </a:extLst>
          </p:cNvPr>
          <p:cNvSpPr/>
          <p:nvPr/>
        </p:nvSpPr>
        <p:spPr>
          <a:xfrm>
            <a:off x="1051560" y="4625340"/>
            <a:ext cx="182880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1DCFEA-CBA2-4E04-9F73-70CBA2036DDF}"/>
              </a:ext>
            </a:extLst>
          </p:cNvPr>
          <p:cNvCxnSpPr/>
          <p:nvPr/>
        </p:nvCxnSpPr>
        <p:spPr>
          <a:xfrm>
            <a:off x="1356360" y="3947160"/>
            <a:ext cx="0" cy="67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C9627F-0DF0-4516-A545-A30123A8D557}"/>
              </a:ext>
            </a:extLst>
          </p:cNvPr>
          <p:cNvCxnSpPr/>
          <p:nvPr/>
        </p:nvCxnSpPr>
        <p:spPr>
          <a:xfrm>
            <a:off x="1783080" y="3947160"/>
            <a:ext cx="0" cy="67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601DA4-4DD1-480A-A0C4-2371B046DA88}"/>
              </a:ext>
            </a:extLst>
          </p:cNvPr>
          <p:cNvCxnSpPr/>
          <p:nvPr/>
        </p:nvCxnSpPr>
        <p:spPr>
          <a:xfrm>
            <a:off x="2202180" y="3947160"/>
            <a:ext cx="0" cy="67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6B9FDA-B0DE-44AA-933D-749DC22A68F6}"/>
              </a:ext>
            </a:extLst>
          </p:cNvPr>
          <p:cNvCxnSpPr/>
          <p:nvPr/>
        </p:nvCxnSpPr>
        <p:spPr>
          <a:xfrm>
            <a:off x="2590800" y="3947160"/>
            <a:ext cx="0" cy="67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0D0F1F-18B5-4EA3-9C39-24A16AB52550}"/>
              </a:ext>
            </a:extLst>
          </p:cNvPr>
          <p:cNvCxnSpPr>
            <a:stCxn id="4" idx="2"/>
          </p:cNvCxnSpPr>
          <p:nvPr/>
        </p:nvCxnSpPr>
        <p:spPr>
          <a:xfrm>
            <a:off x="1965960" y="5433060"/>
            <a:ext cx="7620" cy="7439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3C37E47-40F6-47DA-94FD-C48F4A804353}"/>
              </a:ext>
            </a:extLst>
          </p:cNvPr>
          <p:cNvSpPr/>
          <p:nvPr/>
        </p:nvSpPr>
        <p:spPr>
          <a:xfrm>
            <a:off x="4236720" y="4625340"/>
            <a:ext cx="166878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2A3157-5E2C-486C-AF8A-E48D71BC9490}"/>
              </a:ext>
            </a:extLst>
          </p:cNvPr>
          <p:cNvCxnSpPr/>
          <p:nvPr/>
        </p:nvCxnSpPr>
        <p:spPr>
          <a:xfrm>
            <a:off x="4709160" y="3947160"/>
            <a:ext cx="0" cy="67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7E410B-D2A1-40D6-AA02-B6BB833E7FC7}"/>
              </a:ext>
            </a:extLst>
          </p:cNvPr>
          <p:cNvCxnSpPr/>
          <p:nvPr/>
        </p:nvCxnSpPr>
        <p:spPr>
          <a:xfrm>
            <a:off x="5387340" y="3947160"/>
            <a:ext cx="0" cy="67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AD3D2D-B652-4089-982A-7F6F47ED5DEB}"/>
              </a:ext>
            </a:extLst>
          </p:cNvPr>
          <p:cNvCxnSpPr>
            <a:stCxn id="15" idx="2"/>
          </p:cNvCxnSpPr>
          <p:nvPr/>
        </p:nvCxnSpPr>
        <p:spPr>
          <a:xfrm flipH="1">
            <a:off x="5059680" y="5433060"/>
            <a:ext cx="1143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BBEFC1F-5424-4DB0-B9E8-67A68FF13AB6}"/>
              </a:ext>
            </a:extLst>
          </p:cNvPr>
          <p:cNvSpPr txBox="1"/>
          <p:nvPr/>
        </p:nvSpPr>
        <p:spPr>
          <a:xfrm>
            <a:off x="4495803" y="4101584"/>
            <a:ext cx="10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6A497-2B2F-4570-AC8D-F0A5FA303C06}"/>
              </a:ext>
            </a:extLst>
          </p:cNvPr>
          <p:cNvSpPr txBox="1"/>
          <p:nvPr/>
        </p:nvSpPr>
        <p:spPr>
          <a:xfrm>
            <a:off x="5147314" y="4101584"/>
            <a:ext cx="10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76D0C5-7ED8-41CA-A325-33F5763EEE46}"/>
              </a:ext>
            </a:extLst>
          </p:cNvPr>
          <p:cNvSpPr txBox="1"/>
          <p:nvPr/>
        </p:nvSpPr>
        <p:spPr>
          <a:xfrm>
            <a:off x="5074917" y="5571054"/>
            <a:ext cx="50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B58A6C-DE5A-459F-BD19-0C035F1B8F58}"/>
              </a:ext>
            </a:extLst>
          </p:cNvPr>
          <p:cNvSpPr/>
          <p:nvPr/>
        </p:nvSpPr>
        <p:spPr>
          <a:xfrm>
            <a:off x="7536180" y="4625340"/>
            <a:ext cx="166878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BatchedJoin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082CF7-0E33-4408-BA07-67FF34684F79}"/>
              </a:ext>
            </a:extLst>
          </p:cNvPr>
          <p:cNvCxnSpPr/>
          <p:nvPr/>
        </p:nvCxnSpPr>
        <p:spPr>
          <a:xfrm>
            <a:off x="8008620" y="3947160"/>
            <a:ext cx="0" cy="67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2FE120-DA91-4868-9025-CFB9E9E83701}"/>
              </a:ext>
            </a:extLst>
          </p:cNvPr>
          <p:cNvCxnSpPr/>
          <p:nvPr/>
        </p:nvCxnSpPr>
        <p:spPr>
          <a:xfrm>
            <a:off x="8686800" y="3947160"/>
            <a:ext cx="0" cy="67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8D36B8-2B05-4803-9321-452883130F8F}"/>
              </a:ext>
            </a:extLst>
          </p:cNvPr>
          <p:cNvCxnSpPr>
            <a:stCxn id="25" idx="2"/>
          </p:cNvCxnSpPr>
          <p:nvPr/>
        </p:nvCxnSpPr>
        <p:spPr>
          <a:xfrm flipH="1">
            <a:off x="8359140" y="5433060"/>
            <a:ext cx="11430" cy="6400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D06716B-C47A-4D6C-91DF-9C32719DF077}"/>
              </a:ext>
            </a:extLst>
          </p:cNvPr>
          <p:cNvSpPr txBox="1"/>
          <p:nvPr/>
        </p:nvSpPr>
        <p:spPr>
          <a:xfrm>
            <a:off x="7795263" y="4101584"/>
            <a:ext cx="10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7BFDDC-6827-44D3-9CEF-3212F444DA60}"/>
              </a:ext>
            </a:extLst>
          </p:cNvPr>
          <p:cNvSpPr txBox="1"/>
          <p:nvPr/>
        </p:nvSpPr>
        <p:spPr>
          <a:xfrm>
            <a:off x="8446774" y="4101584"/>
            <a:ext cx="10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3E6BC0-CBEF-46B1-A347-BABB4AE5216C}"/>
              </a:ext>
            </a:extLst>
          </p:cNvPr>
          <p:cNvSpPr txBox="1"/>
          <p:nvPr/>
        </p:nvSpPr>
        <p:spPr>
          <a:xfrm>
            <a:off x="8359137" y="550247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A[],B[]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CA1DA3-88C3-4E29-ABBA-530C0A410592}"/>
              </a:ext>
            </a:extLst>
          </p:cNvPr>
          <p:cNvCxnSpPr/>
          <p:nvPr/>
        </p:nvCxnSpPr>
        <p:spPr>
          <a:xfrm>
            <a:off x="8084820" y="3966647"/>
            <a:ext cx="0" cy="63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F3834C-A981-4132-B3A0-D032AACAC1CF}"/>
              </a:ext>
            </a:extLst>
          </p:cNvPr>
          <p:cNvCxnSpPr/>
          <p:nvPr/>
        </p:nvCxnSpPr>
        <p:spPr>
          <a:xfrm>
            <a:off x="8176260" y="3947160"/>
            <a:ext cx="0" cy="67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41A129-2DCA-4F45-A21B-C18DA1CD4B96}"/>
              </a:ext>
            </a:extLst>
          </p:cNvPr>
          <p:cNvCxnSpPr/>
          <p:nvPr/>
        </p:nvCxnSpPr>
        <p:spPr>
          <a:xfrm>
            <a:off x="8763000" y="3947160"/>
            <a:ext cx="0" cy="67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B335BD6-600F-45C0-BE00-365830A9464D}"/>
              </a:ext>
            </a:extLst>
          </p:cNvPr>
          <p:cNvCxnSpPr/>
          <p:nvPr/>
        </p:nvCxnSpPr>
        <p:spPr>
          <a:xfrm>
            <a:off x="8876502" y="3947160"/>
            <a:ext cx="0" cy="67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F0EC66C-6758-4A27-83EE-082658768D78}"/>
              </a:ext>
            </a:extLst>
          </p:cNvPr>
          <p:cNvSpPr txBox="1"/>
          <p:nvPr/>
        </p:nvSpPr>
        <p:spPr>
          <a:xfrm>
            <a:off x="1150624" y="4101584"/>
            <a:ext cx="10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780A10-5629-4DE1-B050-6C47F9C0EC47}"/>
              </a:ext>
            </a:extLst>
          </p:cNvPr>
          <p:cNvSpPr txBox="1"/>
          <p:nvPr/>
        </p:nvSpPr>
        <p:spPr>
          <a:xfrm>
            <a:off x="1541150" y="4101584"/>
            <a:ext cx="10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5444BB-2AB5-4351-BB3E-F98618B3FC9D}"/>
              </a:ext>
            </a:extLst>
          </p:cNvPr>
          <p:cNvSpPr txBox="1"/>
          <p:nvPr/>
        </p:nvSpPr>
        <p:spPr>
          <a:xfrm>
            <a:off x="1958343" y="4101584"/>
            <a:ext cx="10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D27B11-28DF-4E09-9D50-7EEFB728C9EE}"/>
              </a:ext>
            </a:extLst>
          </p:cNvPr>
          <p:cNvSpPr txBox="1"/>
          <p:nvPr/>
        </p:nvSpPr>
        <p:spPr>
          <a:xfrm>
            <a:off x="2354587" y="4081602"/>
            <a:ext cx="10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AFF53E-9CC1-4C07-9B0A-55DFDD44BD55}"/>
              </a:ext>
            </a:extLst>
          </p:cNvPr>
          <p:cNvSpPr txBox="1"/>
          <p:nvPr/>
        </p:nvSpPr>
        <p:spPr>
          <a:xfrm>
            <a:off x="1958343" y="5559008"/>
            <a:ext cx="47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A[]</a:t>
            </a:r>
          </a:p>
        </p:txBody>
      </p:sp>
    </p:spTree>
    <p:extLst>
      <p:ext uri="{BB962C8B-B14F-4D97-AF65-F5344CB8AC3E}">
        <p14:creationId xmlns:p14="http://schemas.microsoft.com/office/powerpoint/2010/main" val="169690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3620-B237-4519-9959-81198320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and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A6108-7FCA-4A06-92EE-4F66CA5D0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0B9BF4-8A8F-4E8A-A8A4-6B1C45A6FA63}"/>
              </a:ext>
            </a:extLst>
          </p:cNvPr>
          <p:cNvSpPr/>
          <p:nvPr/>
        </p:nvSpPr>
        <p:spPr>
          <a:xfrm>
            <a:off x="1569720" y="3787140"/>
            <a:ext cx="115824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93180A-1AC9-4E9F-B8B7-4D211B7A5467}"/>
              </a:ext>
            </a:extLst>
          </p:cNvPr>
          <p:cNvSpPr/>
          <p:nvPr/>
        </p:nvSpPr>
        <p:spPr>
          <a:xfrm>
            <a:off x="3459480" y="2903220"/>
            <a:ext cx="1234440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63107F-8AD3-4C10-AB74-6F7A5B9CE77B}"/>
              </a:ext>
            </a:extLst>
          </p:cNvPr>
          <p:cNvSpPr/>
          <p:nvPr/>
        </p:nvSpPr>
        <p:spPr>
          <a:xfrm>
            <a:off x="3459480" y="3810000"/>
            <a:ext cx="1234440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81EA17-00DC-4A6E-9868-26EAF5B1723E}"/>
              </a:ext>
            </a:extLst>
          </p:cNvPr>
          <p:cNvSpPr/>
          <p:nvPr/>
        </p:nvSpPr>
        <p:spPr>
          <a:xfrm>
            <a:off x="3459480" y="4701541"/>
            <a:ext cx="1234440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701B6F-DAB5-4201-A47E-F6F7BE5D4EAE}"/>
              </a:ext>
            </a:extLst>
          </p:cNvPr>
          <p:cNvSpPr/>
          <p:nvPr/>
        </p:nvSpPr>
        <p:spPr>
          <a:xfrm>
            <a:off x="6103620" y="3787140"/>
            <a:ext cx="115824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55CA3B-72B3-4C94-A414-4971EE6E6A8D}"/>
              </a:ext>
            </a:extLst>
          </p:cNvPr>
          <p:cNvSpPr/>
          <p:nvPr/>
        </p:nvSpPr>
        <p:spPr>
          <a:xfrm>
            <a:off x="7825740" y="3012123"/>
            <a:ext cx="115824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Step4-A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8CC75B-EDF2-4036-B9BE-9FF8ADAFD513}"/>
              </a:ext>
            </a:extLst>
          </p:cNvPr>
          <p:cNvSpPr/>
          <p:nvPr/>
        </p:nvSpPr>
        <p:spPr>
          <a:xfrm>
            <a:off x="7810500" y="4533900"/>
            <a:ext cx="1234440" cy="63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Step4-B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5743C7-AEF0-4DE4-9319-B71E3717D839}"/>
              </a:ext>
            </a:extLst>
          </p:cNvPr>
          <p:cNvSpPr/>
          <p:nvPr/>
        </p:nvSpPr>
        <p:spPr>
          <a:xfrm>
            <a:off x="9982200" y="3787140"/>
            <a:ext cx="115824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28D4DB-F89F-4BFE-8F41-74EAFE526215}"/>
              </a:ext>
            </a:extLst>
          </p:cNvPr>
          <p:cNvCxnSpPr>
            <a:endCxn id="6" idx="1"/>
          </p:cNvCxnSpPr>
          <p:nvPr/>
        </p:nvCxnSpPr>
        <p:spPr>
          <a:xfrm flipV="1">
            <a:off x="2727960" y="3185160"/>
            <a:ext cx="731520" cy="8991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D75644-7034-4ECE-BF4A-CDACDAC68494}"/>
              </a:ext>
            </a:extLst>
          </p:cNvPr>
          <p:cNvCxnSpPr>
            <a:endCxn id="7" idx="1"/>
          </p:cNvCxnSpPr>
          <p:nvPr/>
        </p:nvCxnSpPr>
        <p:spPr>
          <a:xfrm>
            <a:off x="2727960" y="4088131"/>
            <a:ext cx="731520" cy="38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58DA99-540B-4117-A80E-5F3AA277800E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727960" y="4107180"/>
            <a:ext cx="731520" cy="8763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AFC0B0-AF16-4E73-912E-48730785630B}"/>
              </a:ext>
            </a:extLst>
          </p:cNvPr>
          <p:cNvCxnSpPr>
            <a:endCxn id="9" idx="1"/>
          </p:cNvCxnSpPr>
          <p:nvPr/>
        </p:nvCxnSpPr>
        <p:spPr>
          <a:xfrm>
            <a:off x="4693920" y="3192780"/>
            <a:ext cx="1409700" cy="9144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C3E79C-572A-452D-8088-CEB373598E8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693920" y="4091940"/>
            <a:ext cx="1409700" cy="152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7AAB71-727D-4567-987B-3ECC65DF70DC}"/>
              </a:ext>
            </a:extLst>
          </p:cNvPr>
          <p:cNvCxnSpPr>
            <a:endCxn id="9" idx="1"/>
          </p:cNvCxnSpPr>
          <p:nvPr/>
        </p:nvCxnSpPr>
        <p:spPr>
          <a:xfrm flipV="1">
            <a:off x="4693920" y="4107180"/>
            <a:ext cx="1409700" cy="8610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51E731-CB98-43EA-A145-9F6FAF2948D4}"/>
              </a:ext>
            </a:extLst>
          </p:cNvPr>
          <p:cNvCxnSpPr>
            <a:endCxn id="10" idx="1"/>
          </p:cNvCxnSpPr>
          <p:nvPr/>
        </p:nvCxnSpPr>
        <p:spPr>
          <a:xfrm flipV="1">
            <a:off x="7261860" y="3332163"/>
            <a:ext cx="563880" cy="771207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3581ED-3818-4DBE-9718-425E970C68EA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7261860" y="4107180"/>
            <a:ext cx="548640" cy="74295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5CAF69-816A-4262-95FF-90AFAF8F5E90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8983980" y="3332163"/>
            <a:ext cx="998220" cy="7750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CF8AEF-F64E-4E56-815F-D7D8116DCAE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9044940" y="4107180"/>
            <a:ext cx="937260" cy="7429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7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285</Words>
  <Application>Microsoft Office PowerPoint</Application>
  <PresentationFormat>Widescreen</PresentationFormat>
  <Paragraphs>79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TPL Dataflows</vt:lpstr>
      <vt:lpstr>Agenda</vt:lpstr>
      <vt:lpstr>TPL – Task Parallel Library</vt:lpstr>
      <vt:lpstr>Multi-Threaded pipeline</vt:lpstr>
      <vt:lpstr>TPL Dataflow</vt:lpstr>
      <vt:lpstr>Buffering Blocks</vt:lpstr>
      <vt:lpstr>Execution Blocks</vt:lpstr>
      <vt:lpstr>Grouping Blocks</vt:lpstr>
      <vt:lpstr>Linking and filtering</vt:lpstr>
      <vt:lpstr>Complete propagation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TPL Dataflows</dc:title>
  <dc:creator>Jan Deutschl</dc:creator>
  <cp:lastModifiedBy>Jan Deutschl</cp:lastModifiedBy>
  <cp:revision>18</cp:revision>
  <dcterms:created xsi:type="dcterms:W3CDTF">2020-01-21T16:12:26Z</dcterms:created>
  <dcterms:modified xsi:type="dcterms:W3CDTF">2020-01-21T21:22:02Z</dcterms:modified>
</cp:coreProperties>
</file>