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89017" autoAdjust="0"/>
  </p:normalViewPr>
  <p:slideViewPr>
    <p:cSldViewPr snapToGrid="0">
      <p:cViewPr>
        <p:scale>
          <a:sx n="125" d="100"/>
          <a:sy n="125" d="100"/>
        </p:scale>
        <p:origin x="-252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8BF7-AD2C-46C4-821C-50D7600F875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67A9-4089-4440-B8DD-D0715249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consists of a chain of processing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7A9-4089-4440-B8DD-D07152498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E594-D674-4E9D-8A13-C278DFA81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513D-C7D4-4810-95F7-AE9A0FA7F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82CF-57EA-4EDC-9335-A6EE264E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5405-85F9-4233-99A1-8B28C48D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E942-DBD8-459B-BDD7-3581CF56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0917-805D-4C60-A936-A52014DC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EF19B-16B1-4059-B4A0-822D7DD30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E56D-1A8F-478B-8F74-24E887D1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34DA-21C5-4FAA-AB24-C8FE29B7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3992-EBF1-4C32-B6C5-78D01C31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AFEF5-C17B-46C5-A078-3E9DC0CCB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CD79-D3A5-4AD0-A2DE-AEBEDF61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A392-0964-4373-B8ED-6A45C8F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0233-87CE-4841-AA7C-1F9489FB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4FC8-7D12-4273-9E82-C258326E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03C6-2F73-4BF7-B129-8A7B8869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1852-AC57-49EA-8219-0A297399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2E88-B8D9-41BE-B95A-A3852F10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FCC26-97D5-41DE-B597-FB7FB5BD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FD0B-2EC9-456E-B3FA-C6613FFA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F333-3793-483D-915B-E29C6D2F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4A26-71AB-4DC9-BCB5-57313CAA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6678-6DAE-43DE-9BE3-96F738D9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5704-8727-4519-A789-082998BF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374F-9F3A-49E5-A128-73849F3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3620-6265-4DF5-AC26-FB1360AF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C3EE-C994-4D01-9964-042774E98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FE0D-93C1-4C04-9F97-60C766CB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643E-655A-4CA0-B1DB-E78F796F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ED265-576D-4662-855B-905BC452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A0AA-9634-4BC5-ACDE-5CB9F33E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D87C-8494-4889-9D19-110DF40B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D5B05-205D-48C6-9C4D-02EB1EE1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0CA13-370D-48E6-8DEC-0A2BB28E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FD4E0-0B4C-4D42-81C6-7BA7A41FF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099FB-D4EF-420E-ABCB-A39BADF4E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AC8BC-1B12-47E6-83A4-FACC2DBD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7763B-3FD8-40D2-A15C-81F86FF4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3FCD0-DFD0-4FED-8A0A-D2C46FB5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19FA-B550-44B6-ABC7-AC39227C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9DB56-7AF4-4FC2-9311-53892565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2131F-22F0-4B1F-BF4A-A9019C0D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68F08-1D51-4341-A57B-6CEB7593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4B60-78CF-4DB4-8DD0-2C3792DE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C7021-6FC3-4010-AB2A-73C26799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C8DD-9532-409B-9CC2-CFC18904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2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E57-E5C0-488D-B21A-979210D7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CDE2-4FBD-4199-AF6F-F5BE2437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2068-8074-48F0-931A-8C26B1FEF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4373-5C6E-4C3F-875C-8C2E3EC9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290FE-6754-4AA0-9B1F-283899EE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E2A10-3804-4A97-9E14-F0A41E30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0A23-F1B6-4471-9B57-C9EC372B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5AA53-504B-438D-915F-1F408E13B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F63A-A5EF-4BCA-994D-6C965DED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88AA-9E17-4D37-93F8-B1E0D222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E9A7-4C70-462C-B746-AAE34433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26FA-E0D7-4AD2-8A55-334725B1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3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C69EF-8A67-4313-B6F2-F1E545B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BF02-9900-4BB2-B461-E694D0B7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AA56-DB71-46D0-862B-68E94A0C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8377-8FEC-49F9-8D0D-83E4A17D4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6572-790C-4F26-B093-54305F68F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0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fence, building, sitting&#10;&#10;Description automatically generated">
            <a:extLst>
              <a:ext uri="{FF2B5EF4-FFF2-40B4-BE49-F238E27FC236}">
                <a16:creationId xmlns:a16="http://schemas.microsoft.com/office/drawing/2014/main" id="{0DFA1934-973F-401A-AC30-55FBD837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62897" y="819990"/>
            <a:ext cx="11466205" cy="521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0996E-F98B-405A-8361-4B54F9A0A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TPL Dataflows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0E90B-C0DA-4998-B240-0F469AFD0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Paraleln</a:t>
            </a:r>
            <a:r>
              <a:rPr lang="cs-CZ" dirty="0"/>
              <a:t>í zpracování toku 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D6EB-8905-4AAF-ACF4-CDAD8FCB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00E9-428A-49C6-9FEB-758E07C6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TPL - </a:t>
            </a:r>
            <a:r>
              <a:rPr lang="cs-CZ" dirty="0"/>
              <a:t>Task Parallel Library</a:t>
            </a:r>
          </a:p>
          <a:p>
            <a:r>
              <a:rPr lang="cs-CZ" dirty="0"/>
              <a:t>TPL Dataflow</a:t>
            </a:r>
          </a:p>
          <a:p>
            <a:r>
              <a:rPr lang="cs-CZ" dirty="0"/>
              <a:t>Bloky</a:t>
            </a:r>
          </a:p>
          <a:p>
            <a:r>
              <a:rPr lang="cs-CZ" dirty="0"/>
              <a:t>Linkování, filtrování a paralelistmus</a:t>
            </a:r>
          </a:p>
          <a:p>
            <a:r>
              <a:rPr lang="cs-CZ" dirty="0"/>
              <a:t>Propagace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590D-2C45-4254-B2A3-AD6CE80D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TPL – Task Parallel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434B-45F8-41E9-95A7-8AF675FB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.NET Framework 4.5 and C# 5.0 (august 2012)</a:t>
            </a:r>
          </a:p>
          <a:p>
            <a:r>
              <a:rPr lang="en-US" dirty="0" err="1"/>
              <a:t>System.Threading.Tasks</a:t>
            </a:r>
            <a:endParaRPr lang="en-US" dirty="0"/>
          </a:p>
          <a:p>
            <a:r>
              <a:rPr lang="en-US" dirty="0"/>
              <a:t>Async/Await</a:t>
            </a:r>
          </a:p>
          <a:p>
            <a:r>
              <a:rPr lang="en-US" dirty="0" err="1"/>
              <a:t>ThreadPool</a:t>
            </a:r>
            <a:r>
              <a:rPr lang="en-US" dirty="0"/>
              <a:t>, </a:t>
            </a:r>
            <a:r>
              <a:rPr lang="en-US" dirty="0" err="1"/>
              <a:t>CancellationTokens</a:t>
            </a:r>
            <a:r>
              <a:rPr lang="en-US" dirty="0"/>
              <a:t>, </a:t>
            </a:r>
            <a:r>
              <a:rPr lang="en-US" dirty="0" err="1"/>
              <a:t>TaskScheduler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68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0FA1-98E9-4E8F-809D-0B45C42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TPL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0AC2-D12D-4C03-AE0E-AE8C1A86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System.Threading.Tasks.Dataflow</a:t>
            </a:r>
            <a:r>
              <a:rPr lang="en-US" dirty="0"/>
              <a:t> namespace</a:t>
            </a:r>
          </a:p>
          <a:p>
            <a:r>
              <a:rPr lang="en-US" dirty="0"/>
              <a:t>Implements pipeline pattern</a:t>
            </a:r>
          </a:p>
          <a:p>
            <a:r>
              <a:rPr lang="en-US" dirty="0"/>
              <a:t>Foundation for message passing and parallelizing CPU-intensive and I/O-intensive applications that have high throughput and low latency. </a:t>
            </a:r>
          </a:p>
          <a:p>
            <a:r>
              <a:rPr lang="en-US" dirty="0"/>
              <a:t>Consist of </a:t>
            </a:r>
            <a:r>
              <a:rPr lang="en-US" dirty="0" err="1"/>
              <a:t>DataFlow</a:t>
            </a:r>
            <a:r>
              <a:rPr lang="en-US" dirty="0"/>
              <a:t> blocks:</a:t>
            </a:r>
          </a:p>
          <a:p>
            <a:pPr lvl="1"/>
            <a:r>
              <a:rPr lang="en-US" dirty="0"/>
              <a:t>Buffering Blocks</a:t>
            </a:r>
          </a:p>
          <a:p>
            <a:pPr lvl="1"/>
            <a:r>
              <a:rPr lang="en-US" dirty="0"/>
              <a:t>Execution Blocks</a:t>
            </a:r>
          </a:p>
          <a:p>
            <a:pPr lvl="1"/>
            <a:r>
              <a:rPr lang="en-US" dirty="0"/>
              <a:t>Grouping Blocks</a:t>
            </a:r>
          </a:p>
        </p:txBody>
      </p:sp>
    </p:spTree>
    <p:extLst>
      <p:ext uri="{BB962C8B-B14F-4D97-AF65-F5344CB8AC3E}">
        <p14:creationId xmlns:p14="http://schemas.microsoft.com/office/powerpoint/2010/main" val="20200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B499-7D78-4D7D-9326-52EBF451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 pipeline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5CAA04-00BB-495D-84AD-13C16C875936}"/>
              </a:ext>
            </a:extLst>
          </p:cNvPr>
          <p:cNvSpPr/>
          <p:nvPr/>
        </p:nvSpPr>
        <p:spPr>
          <a:xfrm>
            <a:off x="838200" y="2403835"/>
            <a:ext cx="982679" cy="935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FE43D-EBA8-4E0E-91D4-44BCAD37D6D3}"/>
              </a:ext>
            </a:extLst>
          </p:cNvPr>
          <p:cNvSpPr/>
          <p:nvPr/>
        </p:nvSpPr>
        <p:spPr>
          <a:xfrm>
            <a:off x="10067450" y="2352345"/>
            <a:ext cx="982679" cy="9357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DF8D776-6C6A-42CD-8EB1-467B5B367EE6}"/>
              </a:ext>
            </a:extLst>
          </p:cNvPr>
          <p:cNvSpPr/>
          <p:nvPr/>
        </p:nvSpPr>
        <p:spPr>
          <a:xfrm>
            <a:off x="2324100" y="2508747"/>
            <a:ext cx="1112520" cy="7258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52FE6-4837-4110-901A-FE7E51FBC423}"/>
              </a:ext>
            </a:extLst>
          </p:cNvPr>
          <p:cNvSpPr/>
          <p:nvPr/>
        </p:nvSpPr>
        <p:spPr>
          <a:xfrm>
            <a:off x="3939841" y="2544914"/>
            <a:ext cx="1463040" cy="65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8D9BC4C5-7559-4F11-A297-58A6C6F4353C}"/>
              </a:ext>
            </a:extLst>
          </p:cNvPr>
          <p:cNvSpPr/>
          <p:nvPr/>
        </p:nvSpPr>
        <p:spPr>
          <a:xfrm>
            <a:off x="6243596" y="2487740"/>
            <a:ext cx="1112520" cy="7258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B1D8DF-10E6-4DE5-BE9A-A5EBBA60A422}"/>
              </a:ext>
            </a:extLst>
          </p:cNvPr>
          <p:cNvSpPr/>
          <p:nvPr/>
        </p:nvSpPr>
        <p:spPr>
          <a:xfrm>
            <a:off x="7859337" y="2523907"/>
            <a:ext cx="1463040" cy="65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6CD7E-BE23-4092-ABF9-33AFA29AF448}"/>
              </a:ext>
            </a:extLst>
          </p:cNvPr>
          <p:cNvCxnSpPr>
            <a:stCxn id="8" idx="6"/>
            <a:endCxn id="10" idx="1"/>
          </p:cNvCxnSpPr>
          <p:nvPr/>
        </p:nvCxnSpPr>
        <p:spPr>
          <a:xfrm flipV="1">
            <a:off x="1820879" y="2871691"/>
            <a:ext cx="5032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B9E94-17BB-458F-B22B-1D3B896A86C1}"/>
              </a:ext>
            </a:extLst>
          </p:cNvPr>
          <p:cNvCxnSpPr/>
          <p:nvPr/>
        </p:nvCxnSpPr>
        <p:spPr>
          <a:xfrm flipV="1">
            <a:off x="3391856" y="2850682"/>
            <a:ext cx="5032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A5FF28-EEE3-42BA-97DA-A64F600E8976}"/>
              </a:ext>
            </a:extLst>
          </p:cNvPr>
          <p:cNvCxnSpPr>
            <a:cxnSpLocks/>
          </p:cNvCxnSpPr>
          <p:nvPr/>
        </p:nvCxnSpPr>
        <p:spPr>
          <a:xfrm flipV="1">
            <a:off x="5445184" y="2850682"/>
            <a:ext cx="7590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4452F2-A778-4989-AB65-94B2F1BF7891}"/>
              </a:ext>
            </a:extLst>
          </p:cNvPr>
          <p:cNvCxnSpPr>
            <a:cxnSpLocks/>
          </p:cNvCxnSpPr>
          <p:nvPr/>
        </p:nvCxnSpPr>
        <p:spPr>
          <a:xfrm flipV="1">
            <a:off x="7356116" y="2838349"/>
            <a:ext cx="50322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AD28B3-E28D-435A-B566-C4CD37F5734B}"/>
              </a:ext>
            </a:extLst>
          </p:cNvPr>
          <p:cNvCxnSpPr>
            <a:cxnSpLocks/>
          </p:cNvCxnSpPr>
          <p:nvPr/>
        </p:nvCxnSpPr>
        <p:spPr>
          <a:xfrm>
            <a:off x="9322377" y="2817340"/>
            <a:ext cx="7207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D1030F-4EE4-4869-8022-63531D89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39" y="3759252"/>
            <a:ext cx="10515600" cy="5448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5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119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TPL Dataflows</vt:lpstr>
      <vt:lpstr>Agenda</vt:lpstr>
      <vt:lpstr>TPL – Task Parallel Library</vt:lpstr>
      <vt:lpstr>TPL Dataflow</vt:lpstr>
      <vt:lpstr>Multi-Threaded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 Dataflows</dc:title>
  <dc:creator>Jan Deutschl</dc:creator>
  <cp:lastModifiedBy>Jan Deutschl</cp:lastModifiedBy>
  <cp:revision>9</cp:revision>
  <dcterms:created xsi:type="dcterms:W3CDTF">2020-01-21T16:12:26Z</dcterms:created>
  <dcterms:modified xsi:type="dcterms:W3CDTF">2020-01-21T19:04:13Z</dcterms:modified>
</cp:coreProperties>
</file>