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3" autoAdjust="0"/>
    <p:restoredTop sz="95320" autoAdjust="0"/>
  </p:normalViewPr>
  <p:slideViewPr>
    <p:cSldViewPr snapToGrid="0">
      <p:cViewPr varScale="1">
        <p:scale>
          <a:sx n="81" d="100"/>
          <a:sy n="81" d="100"/>
        </p:scale>
        <p:origin x="4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FD9D-AE1D-434B-B577-99E085F62CC4}" type="datetimeFigureOut">
              <a:rPr lang="en-US" smtClean="0"/>
              <a:t>2022-10-19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D65C-3421-4E3E-B5DB-4153B0321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0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FD9D-AE1D-434B-B577-99E085F62CC4}" type="datetimeFigureOut">
              <a:rPr lang="en-US" smtClean="0"/>
              <a:t>2022-10-19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D65C-3421-4E3E-B5DB-4153B0321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FD9D-AE1D-434B-B577-99E085F62CC4}" type="datetimeFigureOut">
              <a:rPr lang="en-US" smtClean="0"/>
              <a:t>2022-10-19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D65C-3421-4E3E-B5DB-4153B0321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4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FD9D-AE1D-434B-B577-99E085F62CC4}" type="datetimeFigureOut">
              <a:rPr lang="en-US" smtClean="0"/>
              <a:t>2022-10-19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D65C-3421-4E3E-B5DB-4153B0321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1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FD9D-AE1D-434B-B577-99E085F62CC4}" type="datetimeFigureOut">
              <a:rPr lang="en-US" smtClean="0"/>
              <a:t>2022-10-19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D65C-3421-4E3E-B5DB-4153B0321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6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FD9D-AE1D-434B-B577-99E085F62CC4}" type="datetimeFigureOut">
              <a:rPr lang="en-US" smtClean="0"/>
              <a:t>2022-10-19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D65C-3421-4E3E-B5DB-4153B0321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FD9D-AE1D-434B-B577-99E085F62CC4}" type="datetimeFigureOut">
              <a:rPr lang="en-US" smtClean="0"/>
              <a:t>2022-10-19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D65C-3421-4E3E-B5DB-4153B0321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FD9D-AE1D-434B-B577-99E085F62CC4}" type="datetimeFigureOut">
              <a:rPr lang="en-US" smtClean="0"/>
              <a:t>2022-10-19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D65C-3421-4E3E-B5DB-4153B0321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7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FD9D-AE1D-434B-B577-99E085F62CC4}" type="datetimeFigureOut">
              <a:rPr lang="en-US" smtClean="0"/>
              <a:t>2022-10-19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D65C-3421-4E3E-B5DB-4153B0321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7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FD9D-AE1D-434B-B577-99E085F62CC4}" type="datetimeFigureOut">
              <a:rPr lang="en-US" smtClean="0"/>
              <a:t>2022-10-19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D65C-3421-4E3E-B5DB-4153B0321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3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FD9D-AE1D-434B-B577-99E085F62CC4}" type="datetimeFigureOut">
              <a:rPr lang="en-US" smtClean="0"/>
              <a:t>2022-10-19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D65C-3421-4E3E-B5DB-4153B0321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4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6FD9D-AE1D-434B-B577-99E085F62CC4}" type="datetimeFigureOut">
              <a:rPr lang="en-US" smtClean="0"/>
              <a:t>2022-10-19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0D65C-3421-4E3E-B5DB-4153B0321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8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aesleinhuepf/apoc/blob/main/demo/demo_object_segmenter.ipynb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273" y="1271852"/>
            <a:ext cx="5157247" cy="516906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Raw data</a:t>
            </a:r>
          </a:p>
          <a:p>
            <a:pPr lvl="1"/>
            <a:r>
              <a:rPr lang="en-US" sz="2000" dirty="0" smtClean="0"/>
              <a:t>CZI files with multiple channels</a:t>
            </a:r>
          </a:p>
          <a:p>
            <a:pPr lvl="1"/>
            <a:r>
              <a:rPr lang="en-US" sz="2000" dirty="0" smtClean="0"/>
              <a:t>Channel of interest for this project</a:t>
            </a:r>
          </a:p>
          <a:p>
            <a:pPr lvl="2"/>
            <a:r>
              <a:rPr lang="en-US" sz="1800" dirty="0" smtClean="0"/>
              <a:t>Cells/Cytoplasm in channel 4 </a:t>
            </a:r>
          </a:p>
          <a:p>
            <a:pPr lvl="2"/>
            <a:endParaRPr lang="en-US" sz="1800" dirty="0" smtClean="0"/>
          </a:p>
          <a:p>
            <a:r>
              <a:rPr lang="en-US" sz="2400" dirty="0" smtClean="0"/>
              <a:t>Goal of data preparation</a:t>
            </a:r>
          </a:p>
          <a:p>
            <a:pPr lvl="1"/>
            <a:r>
              <a:rPr lang="en-US" sz="2000" dirty="0" smtClean="0"/>
              <a:t>Read CZI image </a:t>
            </a:r>
          </a:p>
          <a:p>
            <a:pPr lvl="1"/>
            <a:r>
              <a:rPr lang="en-US" sz="2000" dirty="0" smtClean="0"/>
              <a:t>Split channels</a:t>
            </a:r>
          </a:p>
          <a:p>
            <a:pPr lvl="1"/>
            <a:r>
              <a:rPr lang="en-US" sz="2000" dirty="0" smtClean="0"/>
              <a:t>Improve display by adding proper LUTs and adjusting B&amp;C</a:t>
            </a:r>
          </a:p>
          <a:p>
            <a:pPr lvl="1"/>
            <a:r>
              <a:rPr lang="en-US" sz="2000" dirty="0" smtClean="0"/>
              <a:t>Save as individual channels with proper naming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642" y="1121790"/>
            <a:ext cx="6190783" cy="520600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4961" y="1"/>
            <a:ext cx="10515600" cy="864158"/>
          </a:xfrm>
        </p:spPr>
        <p:txBody>
          <a:bodyPr/>
          <a:lstStyle/>
          <a:p>
            <a:r>
              <a:rPr lang="en-US" dirty="0" smtClean="0"/>
              <a:t>Data Preparation using FIJI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961" y="1"/>
            <a:ext cx="10515600" cy="864158"/>
          </a:xfrm>
        </p:spPr>
        <p:txBody>
          <a:bodyPr/>
          <a:lstStyle/>
          <a:p>
            <a:r>
              <a:rPr lang="en-US" dirty="0" smtClean="0"/>
              <a:t>Data Preparation using FIJI Script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83" y="924449"/>
            <a:ext cx="5418614" cy="1667266"/>
          </a:xfrm>
        </p:spPr>
      </p:pic>
      <p:grpSp>
        <p:nvGrpSpPr>
          <p:cNvPr id="16" name="Group 15"/>
          <p:cNvGrpSpPr/>
          <p:nvPr/>
        </p:nvGrpSpPr>
        <p:grpSpPr>
          <a:xfrm>
            <a:off x="335783" y="924449"/>
            <a:ext cx="6637240" cy="5586883"/>
            <a:chOff x="335783" y="924449"/>
            <a:chExt cx="6637240" cy="558688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783" y="924449"/>
              <a:ext cx="6637240" cy="5586883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</p:pic>
        <p:sp>
          <p:nvSpPr>
            <p:cNvPr id="6" name="Rectangle 5"/>
            <p:cNvSpPr/>
            <p:nvPr/>
          </p:nvSpPr>
          <p:spPr>
            <a:xfrm>
              <a:off x="512466" y="1557495"/>
              <a:ext cx="6380703" cy="673240"/>
            </a:xfrm>
            <a:prstGeom prst="rect">
              <a:avLst/>
            </a:prstGeom>
            <a:noFill/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12466" y="2291025"/>
              <a:ext cx="6380703" cy="1446962"/>
            </a:xfrm>
            <a:prstGeom prst="rect">
              <a:avLst/>
            </a:prstGeom>
            <a:noFill/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12466" y="3858567"/>
              <a:ext cx="6380703" cy="371789"/>
            </a:xfrm>
            <a:prstGeom prst="rect">
              <a:avLst/>
            </a:prstGeom>
            <a:noFill/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12466" y="4602146"/>
              <a:ext cx="6380703" cy="1838848"/>
            </a:xfrm>
            <a:prstGeom prst="rect">
              <a:avLst/>
            </a:prstGeom>
            <a:noFill/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ight Arrow 9"/>
          <p:cNvSpPr/>
          <p:nvPr/>
        </p:nvSpPr>
        <p:spPr>
          <a:xfrm>
            <a:off x="7209692" y="1795304"/>
            <a:ext cx="381837" cy="231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209692" y="2867966"/>
            <a:ext cx="381837" cy="231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7209693" y="3940628"/>
            <a:ext cx="381837" cy="231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7209693" y="5764404"/>
            <a:ext cx="381837" cy="231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828198" y="1614549"/>
            <a:ext cx="3818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an output folder next to input folder automatically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28197" y="2383357"/>
            <a:ext cx="3818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files from folder and process in a loop. We open the image using Bio-Formats. Custom functions for each step.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28196" y="3740991"/>
            <a:ext cx="3818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Adjust Brightness/Contrast. Does it on each channel. Custom function.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28197" y="5556794"/>
            <a:ext cx="3818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Split channel, name it properly, save to output location.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254" y="1523069"/>
            <a:ext cx="5087617" cy="396338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776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283" y="663109"/>
            <a:ext cx="1512455" cy="17531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8250" y="2669731"/>
            <a:ext cx="185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Napari</a:t>
            </a:r>
            <a:r>
              <a:rPr lang="en-US" dirty="0" smtClean="0"/>
              <a:t> Assistant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91" y="550573"/>
            <a:ext cx="2615694" cy="1813803"/>
          </a:xfrm>
          <a:prstGeom prst="rect">
            <a:avLst/>
          </a:prstGeom>
        </p:spPr>
      </p:pic>
      <p:pic>
        <p:nvPicPr>
          <p:cNvPr id="1026" name="Picture 2" descr="Image result for napari logo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403" y="1539703"/>
            <a:ext cx="1028704" cy="105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5891" y="3503492"/>
            <a:ext cx="28421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Accelerated Pixel and Object Classification</a:t>
            </a:r>
            <a:r>
              <a:rPr lang="en-US" dirty="0" smtClean="0"/>
              <a:t> workflow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2 labels – background &amp; cytoplasm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Export Jupyter Notebook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80847" y="3503492"/>
            <a:ext cx="28421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Tailored notebook to our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</a:t>
            </a:r>
            <a:r>
              <a:rPr lang="en-US" b="1" dirty="0" smtClean="0"/>
              <a:t>labels interactively by launching </a:t>
            </a:r>
            <a:r>
              <a:rPr lang="en-US" b="1" dirty="0" err="1" smtClean="0"/>
              <a:t>napari</a:t>
            </a:r>
            <a:r>
              <a:rPr lang="en-US" b="1" dirty="0" smtClean="0"/>
              <a:t> </a:t>
            </a:r>
            <a:r>
              <a:rPr lang="en-US" dirty="0" smtClean="0"/>
              <a:t>via jupyter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Train classifier and </a:t>
            </a:r>
            <a:r>
              <a:rPr lang="en-US" b="1" dirty="0" smtClean="0"/>
              <a:t>save to disk 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23035" y="2669731"/>
            <a:ext cx="18574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Jupyter Notebook</a:t>
            </a:r>
          </a:p>
          <a:p>
            <a:pPr algn="ctr"/>
            <a:r>
              <a:rPr lang="en-US" sz="1200" u="sng" dirty="0" smtClean="0"/>
              <a:t>Run locally</a:t>
            </a:r>
            <a:endParaRPr lang="en-US" sz="1200" u="sn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306" y="522094"/>
            <a:ext cx="4661852" cy="326329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5106" y="2669731"/>
            <a:ext cx="3759095" cy="298045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513" y="1769943"/>
            <a:ext cx="5945177" cy="405952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8" name="Right Arrow 17"/>
          <p:cNvSpPr/>
          <p:nvPr/>
        </p:nvSpPr>
        <p:spPr>
          <a:xfrm>
            <a:off x="3235875" y="1404873"/>
            <a:ext cx="465117" cy="269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007540" y="6540756"/>
            <a:ext cx="256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hlinkClick r:id="rId8"/>
              </a:rPr>
              <a:t>haesleinhuepf</a:t>
            </a:r>
            <a:r>
              <a:rPr lang="en-US" sz="1200" dirty="0" smtClean="0">
                <a:hlinkClick r:id="rId8"/>
              </a:rPr>
              <a:t>/</a:t>
            </a:r>
            <a:r>
              <a:rPr lang="en-US" sz="1200" dirty="0" err="1" smtClean="0">
                <a:hlinkClick r:id="rId8"/>
              </a:rPr>
              <a:t>apoc</a:t>
            </a:r>
            <a:r>
              <a:rPr lang="en-US" sz="1200" dirty="0" smtClean="0">
                <a:hlinkClick r:id="rId8"/>
              </a:rPr>
              <a:t> (GitHub)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8445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CIF</Template>
  <TotalTime>0</TotalTime>
  <Words>154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 Preparation using FIJI Script</vt:lpstr>
      <vt:lpstr>Data Preparation using FIJI Script</vt:lpstr>
      <vt:lpstr>PowerPoint Presentation</vt:lpstr>
    </vt:vector>
  </TitlesOfParts>
  <Company>FMP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Nadar, Janani Gayathri</dc:creator>
  <cp:lastModifiedBy>Nadar, Janani Gayathri</cp:lastModifiedBy>
  <cp:revision>15</cp:revision>
  <dcterms:created xsi:type="dcterms:W3CDTF">2022-10-19T12:54:31Z</dcterms:created>
  <dcterms:modified xsi:type="dcterms:W3CDTF">2022-10-26T09:22:15Z</dcterms:modified>
</cp:coreProperties>
</file>