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12" y="-336"/>
      </p:cViewPr>
      <p:guideLst>
        <p:guide orient="horz" pos="2931"/>
        <p:guide pos="16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F819A-B5B8-034D-B922-C0966F9784D5}" type="datetimeFigureOut">
              <a:t>4/18/12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4754-F5CC-8B40-8B9F-A249E3836DA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4754-F5CC-8B40-8B9F-A249E3836DA4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8B96-5C87-674B-8D94-3B5A58557A3E}" type="datetimeFigureOut"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4D48-4D69-C241-8467-6CFE552963E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353" y="630488"/>
            <a:ext cx="695960" cy="731520"/>
          </a:xfrm>
          <a:prstGeom prst="rect">
            <a:avLst/>
          </a:prstGeom>
        </p:spPr>
      </p:pic>
      <p:pic>
        <p:nvPicPr>
          <p:cNvPr id="7" name="Picture 6" descr="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673" y="4580121"/>
            <a:ext cx="1442720" cy="147320"/>
          </a:xfrm>
          <a:prstGeom prst="rect">
            <a:avLst/>
          </a:prstGeom>
        </p:spPr>
      </p:pic>
      <p:pic>
        <p:nvPicPr>
          <p:cNvPr id="8" name="Picture 7" descr="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673" y="3201670"/>
            <a:ext cx="1351280" cy="772160"/>
          </a:xfrm>
          <a:prstGeom prst="rect">
            <a:avLst/>
          </a:prstGeom>
        </p:spPr>
      </p:pic>
      <p:pic>
        <p:nvPicPr>
          <p:cNvPr id="9" name="Picture 8" descr="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353" y="1872298"/>
            <a:ext cx="807720" cy="868680"/>
          </a:xfrm>
          <a:prstGeom prst="rect">
            <a:avLst/>
          </a:prstGeom>
        </p:spPr>
      </p:pic>
      <p:pic>
        <p:nvPicPr>
          <p:cNvPr id="11" name="Picture 10" descr="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233" y="1922326"/>
            <a:ext cx="784098" cy="7467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1243" y="818148"/>
            <a:ext cx="1784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Quaternary amines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3" y="2124661"/>
            <a:ext cx="1918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Nitros and nitroxides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06" y="3406491"/>
            <a:ext cx="218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N-substituted aromatics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5375" y="5598111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Cyanine dyes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0643" y="4470754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Azo derivatives</a:t>
            </a:r>
          </a:p>
        </p:txBody>
      </p:sp>
      <p:pic>
        <p:nvPicPr>
          <p:cNvPr id="19" name="Picture 18" descr="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8033" y="5324862"/>
            <a:ext cx="1330960" cy="86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14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Imacosi BVBA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 De Winter</dc:creator>
  <cp:lastModifiedBy>Hans De Winter</cp:lastModifiedBy>
  <cp:revision>7</cp:revision>
  <dcterms:created xsi:type="dcterms:W3CDTF">2012-04-18T07:59:25Z</dcterms:created>
  <dcterms:modified xsi:type="dcterms:W3CDTF">2012-04-19T10:26:48Z</dcterms:modified>
</cp:coreProperties>
</file>