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68" r:id="rId4"/>
    <p:sldId id="267" r:id="rId5"/>
    <p:sldId id="259" r:id="rId6"/>
    <p:sldId id="262" r:id="rId7"/>
    <p:sldId id="263" r:id="rId8"/>
    <p:sldId id="260" r:id="rId9"/>
    <p:sldId id="264" r:id="rId10"/>
    <p:sldId id="265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D409AFE-904C-423F-B3B2-EED37669F771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13923B8-6FAF-4BFD-8EC9-EC555771474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498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9AFE-904C-423F-B3B2-EED37669F771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23B8-6FAF-4BFD-8EC9-EC5557714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9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9AFE-904C-423F-B3B2-EED37669F771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23B8-6FAF-4BFD-8EC9-EC5557714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39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9AFE-904C-423F-B3B2-EED37669F771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23B8-6FAF-4BFD-8EC9-EC5557714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3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9AFE-904C-423F-B3B2-EED37669F771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23B8-6FAF-4BFD-8EC9-EC555771474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871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9AFE-904C-423F-B3B2-EED37669F771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23B8-6FAF-4BFD-8EC9-EC5557714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28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9AFE-904C-423F-B3B2-EED37669F771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23B8-6FAF-4BFD-8EC9-EC5557714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73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9AFE-904C-423F-B3B2-EED37669F771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23B8-6FAF-4BFD-8EC9-EC5557714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67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9AFE-904C-423F-B3B2-EED37669F771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23B8-6FAF-4BFD-8EC9-EC5557714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45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9AFE-904C-423F-B3B2-EED37669F771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23B8-6FAF-4BFD-8EC9-EC5557714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33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9AFE-904C-423F-B3B2-EED37669F771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23B8-6FAF-4BFD-8EC9-EC5557714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79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D409AFE-904C-423F-B3B2-EED37669F771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13923B8-6FAF-4BFD-8EC9-EC5557714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67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F447-202B-4E90-8BF6-CDBCF9833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75000"/>
                  </a:schemeClr>
                </a:solidFill>
              </a:rPr>
              <a:t>UČILICA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5A045-7B09-4770-94FE-009CA45D9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75000"/>
                  </a:schemeClr>
                </a:solidFill>
              </a:rPr>
              <a:t>Projekt iz kolegija Multimedijski sustavi</a:t>
            </a:r>
          </a:p>
          <a:p>
            <a:r>
              <a:rPr lang="hr-HR" sz="1800" dirty="0">
                <a:solidFill>
                  <a:schemeClr val="bg2">
                    <a:lumMod val="75000"/>
                  </a:schemeClr>
                </a:solidFill>
              </a:rPr>
              <a:t>Prirodoslovno-matematički fakultet, Zagreb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85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EA6B-E326-4D76-BDF6-A9006FA2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Točan odgovor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43740-97CC-48CC-A049-AD12F3D81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Ako učenik da krivi odgovor na pitanje, učeniku se signalizira krivi da je odgovor krivi uz odgovarajuću boju i zvučni efekt, te se na isti način signalizira kada učenik točno odgovori na dano pitanje. 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D8378-1DCB-426C-8CF1-E913FD43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0"/>
            <a:ext cx="93440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2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9AF06B4-802A-40E2-AFAF-0BD6A5E7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Kraj igre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DE2FAB3-0ACA-44C9-B5D9-AC97B2821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/>
            <a:r>
              <a:rPr lang="en-US"/>
              <a:t>Nakon odigrane igre, učeniku se prikazuju njegovi osvojeni bodovi i vrijeme koje mu je bilo potrebno da dovrši igru.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1CA8C5D4-4F54-4CEF-9C30-8E981E153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633157" y="2543301"/>
            <a:ext cx="5209989" cy="177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3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A1FC82-21A0-43EE-948C-135D93A5D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F83622-9C51-462D-849C-7930BC3F9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406"/>
            <a:ext cx="12192000" cy="686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40020-0E4E-4639-B117-A2D3D9EA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3"/>
            <a:ext cx="9418320" cy="2944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Hvala na pažnji!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797C01-AD12-4343-9A8C-6E992C1A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9"/>
            <a:ext cx="12192000" cy="2669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3D24E-32F7-4E2F-B1B5-6A3ADE1AEA9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261872" y="4611756"/>
            <a:ext cx="9418320" cy="1560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>
                    <a:alpha val="80000"/>
                  </a:srgbClr>
                </a:solidFill>
              </a:rPr>
              <a:t>Projekt izradili: </a:t>
            </a:r>
            <a:r>
              <a:rPr lang="en-US" sz="2200">
                <a:solidFill>
                  <a:srgbClr val="FFFFFF">
                    <a:alpha val="80000"/>
                  </a:srgbClr>
                </a:solidFill>
                <a:effectLst/>
              </a:rPr>
              <a:t>Ivona Čižić, Luka Jandrijević, Helena Marciuš, Dora Raštegorac</a:t>
            </a:r>
            <a:endParaRPr lang="en-US" sz="220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2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CA3F0B-EAF8-4B7A-A218-21441FD0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Login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53FC5-AE93-4770-A17C-2B10490F4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831" y="2325157"/>
            <a:ext cx="3690425" cy="3854979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/>
            <a:r>
              <a:rPr lang="en-US" sz="1600"/>
              <a:t>Korisniku se na početku nudi ulogiravanje, registracija ili izlaz iz igre. </a:t>
            </a:r>
          </a:p>
          <a:p>
            <a:pPr indent="-182880"/>
            <a:r>
              <a:rPr lang="en-US" sz="1600"/>
              <a:t>Postoje dvije vrste korisnika: učenici i admin.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89A84D-8035-4FC4-BFE5-AEB2FC35B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341180"/>
            <a:ext cx="6155736" cy="41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0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27BF-261D-4256-890A-9D17D250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305" y="497724"/>
            <a:ext cx="3200400" cy="1256190"/>
          </a:xfrm>
        </p:spPr>
        <p:txBody>
          <a:bodyPr/>
          <a:lstStyle/>
          <a:p>
            <a:r>
              <a:rPr lang="hr-HR"/>
              <a:t>Admin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62B287-0787-4FF2-8CD9-E9AACBE67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990" y="1218464"/>
            <a:ext cx="7454593" cy="41636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1EB6A-C7D7-475E-B544-FF9A385FA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305" y="1922180"/>
            <a:ext cx="3200400" cy="3810001"/>
          </a:xfrm>
        </p:spPr>
        <p:txBody>
          <a:bodyPr/>
          <a:lstStyle/>
          <a:p>
            <a:r>
              <a:rPr lang="hr-HR"/>
              <a:t>Omogućeno je admin ulogiravanje kako bi učitelji mogli dodavati nova pitanja.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hr-HR" sz="1300" b="0" i="0" u="none" strike="noStrike" kern="1200" cap="none" spc="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admin: 1111</a:t>
            </a:r>
            <a:endParaRPr kumimoji="0" lang="en-GB" sz="1300" b="0" i="0" u="none" strike="noStrike" kern="1200" cap="none" spc="1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81B40-88DE-4D39-BC6C-E5F09BEBD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85" y="3713224"/>
            <a:ext cx="22955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D0CC-5A40-4888-AD9E-E624A8B2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Registracija učenika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3A7F6A-7C6C-4809-9C37-4E6354368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738" y="1790253"/>
            <a:ext cx="6080125" cy="32774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09D15-2720-4909-8E55-6B6B7B264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Novi učenik se može registrirati upisom svog korisničkog imena, lozinke te odabirom razreda.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40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4EFD7F-5EFC-41F4-8CCD-61FDF55A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Odabir aktivnosti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67C355-3D34-45A3-938B-EBD9B24F0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/>
            <a:r>
              <a:rPr lang="en-US"/>
              <a:t>Učenik nakon ulogiravanja u aplikaciju može odabrati razred i predmet za koji mu aplikacija nudi igru ili pregled trenutnog stanja. </a:t>
            </a:r>
          </a:p>
          <a:p>
            <a:pPr indent="-182880"/>
            <a:r>
              <a:rPr lang="en-US"/>
              <a:t>Učenik također može vidjeti svoj profil s dosad odigranim igrama i rezultatima. </a:t>
            </a:r>
          </a:p>
          <a:p>
            <a:pPr indent="-182880"/>
            <a:r>
              <a:rPr lang="en-US"/>
              <a:t>Igra je napravljena uz zvučne efekte, a nakon ulogiravnja učenik može isključiti ili ponovno uključiti zvučne efekte. </a:t>
            </a:r>
          </a:p>
          <a:p>
            <a:pPr indent="-182880"/>
            <a:r>
              <a:rPr lang="en-US"/>
              <a:t>Kada je učenik gotov s igrom, može se odlogirati.</a:t>
            </a:r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5784EF-C769-4197-B4AA-6F26376F9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3157" y="1077992"/>
            <a:ext cx="5209989" cy="470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7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5A989-B7A3-4A71-A7C9-C3991D44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Rang lista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474D6-09E2-43BA-B97A-7B46FD3FD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/>
            <a:r>
              <a:rPr lang="en-US"/>
              <a:t>Učenik se vraća na početni izbornik i tada može odabrati ponovni prikaz svojih rezultata ukoliko to želi. Pri tome učenik mora odabrati željeni razred i predmet.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7F1C96-892A-4083-8DAE-887CB37F2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3157" y="1227779"/>
            <a:ext cx="5209989" cy="440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6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601F-B450-480B-94F8-7180743A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78" y="497150"/>
            <a:ext cx="3198269" cy="1560247"/>
          </a:xfrm>
        </p:spPr>
        <p:txBody>
          <a:bodyPr/>
          <a:lstStyle/>
          <a:p>
            <a:r>
              <a:rPr lang="hr-HR" dirty="0"/>
              <a:t>Moj profil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3911E4-268C-4693-A067-CE75EE324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738" y="770629"/>
            <a:ext cx="6080125" cy="53167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41C49-4716-4BF8-AD04-0AD81EBF8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Ulaskom na profil vidimo trenutni razred učenika i njegove dosad ostvarene rezultate iz svih predmeta i razreda. </a:t>
            </a:r>
          </a:p>
          <a:p>
            <a:r>
              <a:rPr lang="hr-HR" dirty="0"/>
              <a:t>Učeniku se nudi mogućnost promjene svog imena, promjene lozinke ili razreda. 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2A076D-80C8-4D34-ADA1-1BCF4F9D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4421081"/>
            <a:ext cx="3355527" cy="168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4AC093-536D-49A0-966F-4E65B9D0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Pitanja u učilici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49A547-A1E3-47CA-A51D-5791997FB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/>
              <a:t>Učenik nakon odabira razreda i predmeta prelazi dobiva niz od 9 pitanja. Učenik tijekom igranja može vidjeti svoje trenutno stanje bodova u igri, proteklo vrijeme. Ukoliko učenik ima problema s rješavanjem može tražiti hint ili može odustati. 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FA2B3A-6736-4D38-A485-37026DB3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0"/>
            <a:ext cx="93535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1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F30E-8EDF-4A5A-8E18-B5EDC4DF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Hint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02DAF-2D15-4200-9908-02647287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Odabirom opcije </a:t>
            </a:r>
            <a:r>
              <a:rPr lang="hr-HR" dirty="0" err="1"/>
              <a:t>Hint</a:t>
            </a:r>
            <a:r>
              <a:rPr lang="hr-HR" dirty="0"/>
              <a:t> učenik dobiva pomoć u obliku smanjivanja broja ponuđenih odgovora. Pošto je olakšano odgovaranje, broj bodova koje učenik dobiva na točnom odgovoru uz korištenje opcije </a:t>
            </a:r>
            <a:r>
              <a:rPr lang="hr-HR" dirty="0" err="1"/>
              <a:t>Hint</a:t>
            </a:r>
            <a:r>
              <a:rPr lang="hr-HR" dirty="0"/>
              <a:t> je 7 </a:t>
            </a:r>
            <a:r>
              <a:rPr lang="hr-HR" dirty="0" err="1"/>
              <a:t>umjetso</a:t>
            </a:r>
            <a:r>
              <a:rPr lang="hr-HR" dirty="0"/>
              <a:t> uobičajenih 10.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482D5-5510-4DF7-A661-E510005D3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0"/>
            <a:ext cx="93630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291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78</TotalTime>
  <Words>356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UČILICA</vt:lpstr>
      <vt:lpstr>Login</vt:lpstr>
      <vt:lpstr>Admin</vt:lpstr>
      <vt:lpstr>Registracija učenika</vt:lpstr>
      <vt:lpstr>Odabir aktivnosti</vt:lpstr>
      <vt:lpstr>Rang lista</vt:lpstr>
      <vt:lpstr>Moj profil</vt:lpstr>
      <vt:lpstr>Pitanja u učilici</vt:lpstr>
      <vt:lpstr>Hint</vt:lpstr>
      <vt:lpstr>Točan odgovor</vt:lpstr>
      <vt:lpstr>Kraj igre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UČILICA</dc:title>
  <dc:creator>Ivona Čižić</dc:creator>
  <cp:lastModifiedBy>Ivona Čižić</cp:lastModifiedBy>
  <cp:revision>21</cp:revision>
  <dcterms:created xsi:type="dcterms:W3CDTF">2022-04-03T18:00:28Z</dcterms:created>
  <dcterms:modified xsi:type="dcterms:W3CDTF">2022-04-03T20:51:57Z</dcterms:modified>
</cp:coreProperties>
</file>