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834-8818-5947-9E62-198C5785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E0E7-00A3-C740-AB7C-937ECCF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F63D-D36D-EB4F-8A47-99FC43F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56F5-110A-3946-A03E-8AB14155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939A-C977-A345-87BC-EEDCC3A2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F541-DBAF-3849-A94F-21B4791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54445-1747-3E4A-AD1B-FAC7A0C2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34C6-5C80-B641-A292-D89739D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7CA5-1ECD-694D-91EB-718DDF4A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BF31-2B5A-4244-AE7A-680185E9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89E6-CC4E-5043-9FD7-A0353DE3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BC6E-D319-A748-B993-619C17C6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0920-0050-F647-9587-E3BE0311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28B-A169-9A46-B67E-D44A5A1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6D2D-7B41-3648-9359-64D26FAD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0D09-B4C8-5B49-A16D-594AC141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B64B-646D-B049-8E98-3CA3985A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A354-277D-D140-964C-B37C96C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9DA1-F874-6F4E-9E57-200EB48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2B75-615A-F94C-9F22-85DF6C8A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81B-8377-6F40-B986-C4AF3BCB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DC5C-D09B-3342-A9DF-00BD08E1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EA54-DC94-2142-9CCF-26892A30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C843-9151-D548-ACBD-4A3B5A8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B8F6-EE05-6740-BE46-E0B9DD68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26A-55C4-F444-8094-5B07C8F9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732-4013-E14C-9F98-178659C62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643C-A5A7-5749-B0BB-EA72E675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537F-0244-1046-BC5B-3DB59137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F645-0495-AA47-851E-7AD7FD2F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6F35-D3BC-2D42-B822-74769E0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561F-278C-CA4E-AF97-F8AEBE89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963D-3F46-4342-9CC5-7EF28851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42BF3-FEDE-1D44-B95B-0CA40EB3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6783-E1C9-5E42-A7CB-C7E74CE9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B5B1-F3AA-3346-83EC-753BE06F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23AD8-0403-4849-9B3B-61226C42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C5129-F163-3A41-AB70-82BCFD97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3151-5BFB-054A-B67E-B558D37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2199-6C95-084B-91E2-575BD506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801B8-774A-C34E-99A4-BB51B59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D8E83-6631-044B-9107-7DAC0FA3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AE4F-7D43-644F-85A8-E6409A5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7E36F-43DD-1145-947F-B40E6AEF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69B2-993F-0C46-88D2-3F53F662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2A5C-16BE-7F40-B156-D093C9DE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273B-C63B-6A46-B4B1-C118F74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81B-A6EC-2148-BD55-64B4AA73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450C-463C-3F41-A670-E43A30A7D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39D37-E4EA-FD4E-8614-3E5A3A01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5605-BA78-0E42-80C7-EA1CC7D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096E-674A-6346-BA42-CA862430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3956-1A3A-DC47-A3E8-79921D71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CDFD4-289E-E349-A253-85989FD1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3AFCE-0D45-E243-89E0-6C49B220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3D7E-49F2-2048-9E94-3CA846D3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D3BC9-8A9E-FD4C-8891-E8C4A76F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F3FA-9406-C049-ADA4-08BF3A5D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B2F63-02B6-F444-96E3-421BE151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D62B-B61C-1E4B-8403-ED730E1E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CC94-496D-1D48-9348-6585DF6B1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5024-FF9C-3C41-8EC5-BE21CE1D906F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DC2E-64E9-2B47-A058-4DC2CECC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60A3-75BB-B745-9F90-D9677D06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enable-epel-repository-on-cento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992A-F376-DC46-BA6B-6AFD73D51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758" y="1707990"/>
            <a:ext cx="9144000" cy="2387600"/>
          </a:xfrm>
        </p:spPr>
        <p:txBody>
          <a:bodyPr/>
          <a:lstStyle/>
          <a:p>
            <a:r>
              <a:rPr lang="en-US" dirty="0" err="1"/>
              <a:t>Healthsim</a:t>
            </a:r>
            <a:r>
              <a:rPr lang="en-US" dirty="0"/>
              <a:t> setup</a:t>
            </a:r>
            <a:br>
              <a:rPr lang="en-US" dirty="0"/>
            </a:br>
            <a:r>
              <a:rPr lang="en-US" sz="4400" b="1" dirty="0"/>
              <a:t>June 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0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SFTP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7.6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ownership on the uploads directory to </a:t>
            </a:r>
            <a:r>
              <a:rPr lang="en-IE" sz="1800" dirty="0"/>
              <a:t>access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chown</a:t>
            </a:r>
            <a:r>
              <a:rPr lang="en-IE" sz="1800" dirty="0"/>
              <a:t> </a:t>
            </a:r>
            <a:r>
              <a:rPr lang="en-IE" sz="1800" dirty="0" err="1"/>
              <a:t>access:access</a:t>
            </a:r>
            <a:r>
              <a:rPr lang="en-IE" sz="1800" dirty="0"/>
              <a:t> /var/sftp/uploads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7.7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Restrict directory. Type the command </a:t>
            </a:r>
            <a:r>
              <a:rPr lang="en-IE" sz="1800" i="1" dirty="0" err="1"/>
              <a:t>sudo</a:t>
            </a:r>
            <a:r>
              <a:rPr lang="en-IE" sz="1800" i="1" dirty="0"/>
              <a:t> </a:t>
            </a:r>
            <a:r>
              <a:rPr lang="en-IE" sz="1800" i="1" dirty="0" err="1"/>
              <a:t>nano</a:t>
            </a:r>
            <a:r>
              <a:rPr lang="en-IE" sz="1800" i="1" dirty="0"/>
              <a:t> /etc/</a:t>
            </a:r>
            <a:r>
              <a:rPr lang="en-IE" sz="1800" i="1" dirty="0" err="1"/>
              <a:t>ssh</a:t>
            </a:r>
            <a:r>
              <a:rPr lang="en-IE" sz="1800" i="1" dirty="0"/>
              <a:t>/</a:t>
            </a:r>
            <a:r>
              <a:rPr lang="en-IE" sz="1800" i="1" dirty="0" err="1"/>
              <a:t>sshd_config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in the final part of the file (very end) add the following lines:</a:t>
            </a:r>
          </a:p>
          <a:p>
            <a:pPr marL="0" indent="0">
              <a:buNone/>
            </a:pPr>
            <a:r>
              <a:rPr lang="en-IE" sz="1050" dirty="0"/>
              <a:t>Match User access </a:t>
            </a:r>
          </a:p>
          <a:p>
            <a:pPr marL="0" indent="0">
              <a:buNone/>
            </a:pPr>
            <a:r>
              <a:rPr lang="en-IE" sz="1050" dirty="0" err="1"/>
              <a:t>ForceCommand</a:t>
            </a:r>
            <a:r>
              <a:rPr lang="en-IE" sz="1050" dirty="0"/>
              <a:t> internal-sftp </a:t>
            </a:r>
          </a:p>
          <a:p>
            <a:pPr marL="0" indent="0">
              <a:buNone/>
            </a:pPr>
            <a:r>
              <a:rPr lang="en-IE" sz="1050" dirty="0" err="1"/>
              <a:t>PasswordAuthentication</a:t>
            </a:r>
            <a:r>
              <a:rPr lang="en-IE" sz="1050" dirty="0"/>
              <a:t> yes </a:t>
            </a:r>
          </a:p>
          <a:p>
            <a:pPr marL="0" indent="0">
              <a:buNone/>
            </a:pPr>
            <a:r>
              <a:rPr lang="en-IE" sz="1050" dirty="0" err="1"/>
              <a:t>ChrootDirectory</a:t>
            </a:r>
            <a:r>
              <a:rPr lang="en-IE" sz="1050" dirty="0"/>
              <a:t> /var/sftp </a:t>
            </a:r>
          </a:p>
          <a:p>
            <a:pPr marL="0" indent="0">
              <a:buNone/>
            </a:pPr>
            <a:r>
              <a:rPr lang="en-IE" sz="1050" dirty="0" err="1"/>
              <a:t>PermitTunnel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 err="1"/>
              <a:t>AllowAgentForwarding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 err="1"/>
              <a:t>AllowTcpForwarding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/>
              <a:t>X11Forwarding no</a:t>
            </a:r>
            <a:endParaRPr lang="en-IE" sz="1050" i="1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7.8</a:t>
            </a:r>
            <a:r>
              <a:rPr lang="en-IE" sz="1800" dirty="0"/>
              <a:t> Apply changes in SSH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restart </a:t>
            </a:r>
            <a:r>
              <a:rPr lang="en-IE" sz="1800" dirty="0" err="1"/>
              <a:t>sshd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7.9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SSH Connection. Type the following command, &amp; </a:t>
            </a:r>
            <a:r>
              <a:rPr lang="en-IE" sz="1800" dirty="0"/>
              <a:t>then the previously assigned password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It should return the message ‘Connection closed’</a:t>
            </a:r>
          </a:p>
          <a:p>
            <a:pPr marL="0" indent="0">
              <a:buNone/>
            </a:pPr>
            <a:r>
              <a:rPr lang="en-IE" sz="1800" dirty="0" err="1"/>
              <a:t>ssh</a:t>
            </a:r>
            <a:r>
              <a:rPr lang="en-IE" sz="1800" dirty="0"/>
              <a:t> </a:t>
            </a:r>
            <a:r>
              <a:rPr lang="en-IE" sz="1800" dirty="0" err="1"/>
              <a:t>access@localhost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0874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8.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8.1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 in to MariaDB as the </a:t>
            </a:r>
            <a:r>
              <a:rPr lang="en-IE" sz="1800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user:</a:t>
            </a:r>
          </a:p>
          <a:p>
            <a:pPr marL="0" indent="0">
              <a:buNone/>
            </a:pPr>
            <a:r>
              <a:rPr lang="en-IE" sz="1800" dirty="0" err="1"/>
              <a:t>mysql</a:t>
            </a:r>
            <a:r>
              <a:rPr lang="en-IE" sz="1800" dirty="0"/>
              <a:t> -u root –p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8.2 </a:t>
            </a:r>
            <a:r>
              <a:rPr lang="en-IE" sz="1800" dirty="0"/>
              <a:t>Create database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/>
              <a:t>create </a:t>
            </a:r>
            <a:r>
              <a:rPr lang="en-IE" sz="1800" b="1" dirty="0" err="1"/>
              <a:t>healthsim</a:t>
            </a:r>
            <a:r>
              <a:rPr lang="en-IE" sz="1800" b="1" dirty="0"/>
              <a:t> user</a:t>
            </a:r>
            <a:r>
              <a:rPr lang="en-IE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assign it a </a:t>
            </a:r>
            <a:r>
              <a:rPr lang="en-IE" sz="1800" dirty="0"/>
              <a:t>password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(See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passwords.ppt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username &amp; password) with the following commands:</a:t>
            </a:r>
          </a:p>
          <a:p>
            <a:pPr marL="0" indent="0">
              <a:buNone/>
            </a:pPr>
            <a:r>
              <a:rPr lang="en-IE" sz="1800" dirty="0"/>
              <a:t>create database </a:t>
            </a:r>
            <a:r>
              <a:rPr lang="en-IE" sz="1800" dirty="0" err="1"/>
              <a:t>healthsim</a:t>
            </a:r>
            <a:r>
              <a:rPr lang="en-IE" sz="1800" dirty="0"/>
              <a:t>; </a:t>
            </a:r>
          </a:p>
          <a:p>
            <a:pPr marL="0" indent="0">
              <a:buNone/>
            </a:pPr>
            <a:r>
              <a:rPr lang="en-IE" sz="1800" dirty="0"/>
              <a:t>create user </a:t>
            </a:r>
            <a:r>
              <a:rPr lang="en-IE" sz="1800" i="1" u="sng" dirty="0"/>
              <a:t>‘</a:t>
            </a:r>
            <a:r>
              <a:rPr lang="en-IE" sz="1800" i="1" u="sng" dirty="0" err="1"/>
              <a:t>username’</a:t>
            </a:r>
            <a:r>
              <a:rPr lang="en-IE" sz="1800" dirty="0" err="1"/>
              <a:t>@localhost</a:t>
            </a:r>
            <a:r>
              <a:rPr lang="en-IE" sz="1800" dirty="0"/>
              <a:t> identified by '</a:t>
            </a:r>
            <a:r>
              <a:rPr lang="en-IE" sz="1800" u="sng" dirty="0"/>
              <a:t>password</a:t>
            </a:r>
            <a:r>
              <a:rPr lang="en-IE" sz="1800" dirty="0"/>
              <a:t>’; </a:t>
            </a:r>
          </a:p>
          <a:p>
            <a:pPr marL="0" indent="0">
              <a:buNone/>
            </a:pPr>
            <a:r>
              <a:rPr lang="en-IE" sz="1800" dirty="0"/>
              <a:t>grant all on </a:t>
            </a:r>
            <a:r>
              <a:rPr lang="en-IE" sz="1800" dirty="0" err="1"/>
              <a:t>healthsim</a:t>
            </a:r>
            <a:r>
              <a:rPr lang="en-IE" sz="1800" dirty="0"/>
              <a:t>.* to ‘</a:t>
            </a:r>
            <a:r>
              <a:rPr lang="en-IE" sz="1800" i="1" u="sng" dirty="0"/>
              <a:t>username</a:t>
            </a:r>
            <a:r>
              <a:rPr lang="en-IE" sz="1800" dirty="0"/>
              <a:t>' identified by '</a:t>
            </a:r>
            <a:r>
              <a:rPr lang="en-IE" sz="1800" u="sng" dirty="0"/>
              <a:t>password</a:t>
            </a:r>
            <a:r>
              <a:rPr lang="en-IE" sz="1800" dirty="0"/>
              <a:t>’;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i="1" dirty="0">
                <a:solidFill>
                  <a:schemeClr val="accent1"/>
                </a:solidFill>
              </a:rPr>
              <a:t>8.3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tables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IE" sz="1800" i="1" dirty="0">
                <a:solidFill>
                  <a:schemeClr val="accent1"/>
                </a:solidFill>
              </a:rPr>
              <a:t>8.3.1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i="1" dirty="0"/>
              <a:t>server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create the the folder </a:t>
            </a:r>
            <a:r>
              <a:rPr lang="en-IE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the following command: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</a:t>
            </a:r>
            <a:r>
              <a:rPr lang="en-IE" sz="1800" dirty="0" err="1"/>
              <a:t>mysqlScripts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</a:t>
            </a:r>
            <a:r>
              <a:rPr lang="en-IE" sz="1800" dirty="0">
                <a:solidFill>
                  <a:schemeClr val="accent1"/>
                </a:solidFill>
              </a:rPr>
              <a:t>8.3.2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Using SFTP (see tutorial), put file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fullScript.sql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folder created in 8.3.1. </a:t>
            </a:r>
            <a:r>
              <a:rPr lang="en-IE" sz="1800" dirty="0"/>
              <a:t>Be sure to edit the file in lines 76, 83 &amp; 84 to desired credentials.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IE" sz="1800" dirty="0">
                <a:solidFill>
                  <a:schemeClr val="accent1"/>
                </a:solidFill>
              </a:rPr>
              <a:t>8.3.3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as </a:t>
            </a:r>
            <a:r>
              <a:rPr lang="en-IE" sz="1800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 execute the following command: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/>
              <a:t>source /opt/node/</a:t>
            </a:r>
            <a:r>
              <a:rPr lang="en-IE" sz="1800" dirty="0" err="1"/>
              <a:t>Healthsim</a:t>
            </a:r>
            <a:r>
              <a:rPr lang="en-IE" sz="1800" dirty="0"/>
              <a:t>/</a:t>
            </a:r>
            <a:r>
              <a:rPr lang="en-IE" sz="1800" dirty="0" err="1"/>
              <a:t>mysqlScripts</a:t>
            </a:r>
            <a:r>
              <a:rPr lang="en-IE" sz="1800" dirty="0"/>
              <a:t>/</a:t>
            </a:r>
            <a:r>
              <a:rPr lang="en-IE" sz="1800" dirty="0" err="1"/>
              <a:t>fullScript.sql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260098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Certificates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9.1.1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</a:t>
            </a:r>
            <a:r>
              <a:rPr lang="en-IE" sz="1800" dirty="0"/>
              <a:t>production folder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the following command: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/Certificates/production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9.1.2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recently created folder, put the following files from the folder using SFTP (see tutorial):</a:t>
            </a:r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AddTrustExternalCARoot.crt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COMODORSAAddTrustCA.crt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COMODORSADomainValidationSecureServerCA.crt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server.cert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server.key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74897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Images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9.2.1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the </a:t>
            </a:r>
            <a:r>
              <a:rPr lang="en-IE" sz="1800" dirty="0"/>
              <a:t>images folder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subdirectory </a:t>
            </a:r>
            <a:r>
              <a:rPr lang="en-IE" sz="1800" dirty="0"/>
              <a:t>teams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/app/</a:t>
            </a:r>
            <a:r>
              <a:rPr lang="en-IE" sz="1800" dirty="0" err="1"/>
              <a:t>img</a:t>
            </a:r>
            <a:r>
              <a:rPr lang="en-IE" sz="1800" dirty="0"/>
              <a:t>/teams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9.2.2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dirty="0" err="1"/>
              <a:t>img</a:t>
            </a:r>
            <a:r>
              <a:rPr lang="en-IE" sz="1800" dirty="0"/>
              <a:t>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add the following file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- </a:t>
            </a:r>
            <a:r>
              <a:rPr lang="en-IE" sz="1800" dirty="0" err="1"/>
              <a:t>SIR.png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play.svg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save.svg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logo.svg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</a:t>
            </a:r>
            <a:r>
              <a:rPr lang="en-IE" sz="1800" dirty="0">
                <a:solidFill>
                  <a:schemeClr val="accent1"/>
                </a:solidFill>
              </a:rPr>
              <a:t>9.2.3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dirty="0"/>
              <a:t>teams subdirectory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following files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Alpha.svg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- </a:t>
            </a:r>
            <a:r>
              <a:rPr lang="en-IE" sz="1800" dirty="0" err="1"/>
              <a:t>Beta.svg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- </a:t>
            </a:r>
            <a:r>
              <a:rPr lang="en-IE" sz="1800" dirty="0" err="1"/>
              <a:t>Delta.svg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Epsilon.svg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- </a:t>
            </a:r>
            <a:r>
              <a:rPr lang="en-IE" sz="1800" dirty="0" err="1"/>
              <a:t>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- </a:t>
            </a:r>
            <a:r>
              <a:rPr lang="en-IE" sz="1800" dirty="0" err="1"/>
              <a:t>Gamma.svg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instructor.svg</a:t>
            </a:r>
            <a:r>
              <a:rPr lang="en-IE" sz="1800" dirty="0"/>
              <a:t>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Iota.svg</a:t>
            </a:r>
            <a:r>
              <a:rPr lang="en-IE" sz="1800" dirty="0"/>
              <a:t>       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Kappa.svg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Theta.svg</a:t>
            </a:r>
            <a:r>
              <a:rPr lang="en-IE" sz="1800" dirty="0"/>
              <a:t>       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Zeta.svg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6193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Configuration files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In the </a:t>
            </a:r>
            <a:r>
              <a:rPr lang="en-IE" sz="1800" dirty="0" err="1"/>
              <a:t>Healthsim</a:t>
            </a:r>
            <a:r>
              <a:rPr lang="en-IE" sz="1800" dirty="0"/>
              <a:t> folder (/opt/node/</a:t>
            </a:r>
            <a:r>
              <a:rPr lang="en-IE" sz="1800" dirty="0" err="1"/>
              <a:t>Healthsim</a:t>
            </a:r>
            <a:r>
              <a:rPr lang="en-IE" sz="1800" dirty="0"/>
              <a:t>)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following files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development.config.json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production.config.json</a:t>
            </a:r>
            <a:endParaRPr lang="en-IE" sz="1800" dirty="0"/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38022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10.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</a:t>
            </a:r>
            <a:r>
              <a:rPr lang="en-US" dirty="0"/>
              <a:t>443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terminal type the following commands: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firewall-</a:t>
            </a:r>
            <a:r>
              <a:rPr lang="en-IE" sz="1800" dirty="0" err="1"/>
              <a:t>cmd</a:t>
            </a:r>
            <a:r>
              <a:rPr lang="en-IE" sz="1800" dirty="0"/>
              <a:t> --zone=public --add-port=443/</a:t>
            </a:r>
            <a:r>
              <a:rPr lang="en-IE" sz="1800" dirty="0" err="1"/>
              <a:t>tcp</a:t>
            </a:r>
            <a:r>
              <a:rPr lang="en-IE" sz="1800" dirty="0"/>
              <a:t> –permanent</a:t>
            </a:r>
          </a:p>
          <a:p>
            <a:pPr marL="0" indent="0">
              <a:buNone/>
            </a:pPr>
            <a:r>
              <a:rPr lang="en-IE" sz="1800" dirty="0"/>
              <a:t>firewall-</a:t>
            </a:r>
            <a:r>
              <a:rPr lang="en-IE" sz="1800" dirty="0" err="1"/>
              <a:t>cmd</a:t>
            </a:r>
            <a:r>
              <a:rPr lang="en-IE" sz="1800" dirty="0"/>
              <a:t> --reload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353987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11a.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in </a:t>
            </a:r>
            <a:r>
              <a:rPr lang="en-US" dirty="0"/>
              <a:t>development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11a.1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</a:t>
            </a:r>
            <a:r>
              <a:rPr lang="en-IE" sz="1800" dirty="0"/>
              <a:t>project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(/opt/node/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tell node to install the dependency modules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install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11a.2 (Optional)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up the server</a:t>
            </a: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start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774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12.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application is only necessary for </a:t>
            </a:r>
            <a:r>
              <a:rPr lang="en-IE" sz="1800" dirty="0"/>
              <a:t>production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mode.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Install Redis. Type the following commands in the terminal: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IE" sz="1800" dirty="0" err="1"/>
              <a:t>sudo</a:t>
            </a:r>
            <a:r>
              <a:rPr lang="en-IE" sz="1800" dirty="0"/>
              <a:t> yum update</a:t>
            </a: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yum install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12.2</a:t>
            </a:r>
            <a:r>
              <a:rPr lang="en-IE" sz="1800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redis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start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i="1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12.3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automatically start Redis on boot:</a:t>
            </a: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enable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12.4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that Redis is running with </a:t>
            </a:r>
            <a:r>
              <a:rPr lang="en-IE" sz="1800" dirty="0" err="1"/>
              <a:t>redis</a:t>
            </a:r>
            <a:r>
              <a:rPr lang="en-IE" sz="1800" dirty="0"/>
              <a:t>-cli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redis</a:t>
            </a:r>
            <a:r>
              <a:rPr lang="en-IE" sz="1800" dirty="0"/>
              <a:t>-cli ping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It should return </a:t>
            </a:r>
            <a:r>
              <a:rPr lang="en-IE" sz="1800" i="1" dirty="0"/>
              <a:t>PONG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45008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13.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in </a:t>
            </a:r>
            <a:r>
              <a:rPr lang="en-US" dirty="0"/>
              <a:t>production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Tell webpack to </a:t>
            </a:r>
            <a:r>
              <a:rPr lang="en-IE" sz="1800" dirty="0"/>
              <a:t>build the assets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typing the following command in the terminal: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run build</a:t>
            </a:r>
          </a:p>
          <a:p>
            <a:pPr marL="0" indent="0">
              <a:buNone/>
            </a:pPr>
            <a:endParaRPr lang="en-IE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make sure everything is working according to plan, in the </a:t>
            </a:r>
            <a:r>
              <a:rPr lang="en-IE" sz="1800" dirty="0"/>
              <a:t>project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(/opt/node/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the safest thing is to </a:t>
            </a:r>
            <a:r>
              <a:rPr lang="en-IE" sz="1800" dirty="0"/>
              <a:t>remove and reinstall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all of the dependency modules in production mode. Type the following commands: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rm -rf </a:t>
            </a:r>
            <a:r>
              <a:rPr lang="en-IE" sz="1800" dirty="0" err="1"/>
              <a:t>node_modules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NODE_ENV=production </a:t>
            </a:r>
            <a:r>
              <a:rPr lang="en-IE" sz="1800" dirty="0" err="1"/>
              <a:t>npm</a:t>
            </a:r>
            <a:r>
              <a:rPr lang="en-IE" sz="1800" dirty="0"/>
              <a:t> install</a:t>
            </a:r>
          </a:p>
          <a:p>
            <a:pPr marL="0" indent="0">
              <a:buNone/>
            </a:pPr>
            <a:endParaRPr lang="en-IE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up the server in production mode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NODE_ENV=production </a:t>
            </a:r>
            <a:r>
              <a:rPr lang="en-IE" sz="1800" dirty="0" err="1"/>
              <a:t>npm</a:t>
            </a:r>
            <a:r>
              <a:rPr lang="en-IE" sz="1800" dirty="0"/>
              <a:t> start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5999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81D0-F9D9-9342-8534-DB13CCD3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796" y="2257140"/>
            <a:ext cx="10515600" cy="2078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This guide presents the step-by-step procedures to deploy </a:t>
            </a:r>
            <a:r>
              <a:rPr lang="en-US" sz="4400" dirty="0" err="1"/>
              <a:t>Healthsim</a:t>
            </a:r>
            <a:r>
              <a:rPr lang="en-US" sz="4400" dirty="0"/>
              <a:t> on a Linux-based (</a:t>
            </a:r>
            <a:r>
              <a:rPr lang="en-US" sz="4400" dirty="0" err="1"/>
              <a:t>centOS</a:t>
            </a:r>
            <a:r>
              <a:rPr lang="en-US" sz="4400" dirty="0"/>
              <a:t> 7.4) server.</a:t>
            </a:r>
          </a:p>
        </p:txBody>
      </p:sp>
    </p:spTree>
    <p:extLst>
      <p:ext uri="{BB962C8B-B14F-4D97-AF65-F5344CB8AC3E}">
        <p14:creationId xmlns:p14="http://schemas.microsoft.com/office/powerpoint/2010/main" val="9744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Node Version Manager (</a:t>
            </a:r>
            <a:r>
              <a:rPr lang="en-US" dirty="0"/>
              <a:t>NVM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follows Wilson (2018, pp 10) instructions.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1.1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en-US" sz="1800" dirty="0" err="1"/>
              <a:t>linux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/>
              <a:t>type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following command in the </a:t>
            </a:r>
            <a:r>
              <a:rPr lang="en-US" sz="1800" dirty="0"/>
              <a:t>terminal</a:t>
            </a:r>
          </a:p>
          <a:p>
            <a:pPr marL="0" indent="0">
              <a:buNone/>
            </a:pPr>
            <a:r>
              <a:rPr lang="en-IE" sz="1800" dirty="0"/>
              <a:t>curl -o- https://</a:t>
            </a:r>
            <a:r>
              <a:rPr lang="en-IE" sz="1800" dirty="0" err="1"/>
              <a:t>raw.githubusercontent.com</a:t>
            </a:r>
            <a:r>
              <a:rPr lang="en-IE" sz="1800" dirty="0"/>
              <a:t>/</a:t>
            </a:r>
            <a:r>
              <a:rPr lang="en-IE" sz="1800" dirty="0" err="1"/>
              <a:t>nvm-sh</a:t>
            </a:r>
            <a:r>
              <a:rPr lang="en-IE" sz="1800" dirty="0"/>
              <a:t>/</a:t>
            </a:r>
            <a:r>
              <a:rPr lang="en-IE" sz="1800" dirty="0" err="1"/>
              <a:t>nvm</a:t>
            </a:r>
            <a:r>
              <a:rPr lang="en-IE" sz="1800" dirty="0"/>
              <a:t>/v0.34.0/</a:t>
            </a:r>
            <a:r>
              <a:rPr lang="en-IE" sz="1800" dirty="0" err="1"/>
              <a:t>install.sh</a:t>
            </a:r>
            <a:r>
              <a:rPr lang="en-IE" sz="1800" dirty="0"/>
              <a:t> | bash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Then, type the following in the terminal</a:t>
            </a:r>
          </a:p>
          <a:p>
            <a:pPr marL="0" indent="0">
              <a:buNone/>
            </a:pPr>
            <a:r>
              <a:rPr lang="en-IE" sz="1800" dirty="0"/>
              <a:t>command -v </a:t>
            </a:r>
            <a:r>
              <a:rPr lang="en-IE" sz="1800" dirty="0" err="1"/>
              <a:t>nvm</a:t>
            </a:r>
            <a:endParaRPr lang="en-IE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1.3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 &amp; reopen the terminal by typing </a:t>
            </a:r>
            <a:r>
              <a:rPr lang="en-US" sz="1800" i="1" dirty="0"/>
              <a:t>exit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logging in again.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0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follows Wilson (2018, pp 10) instructions.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2.1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terminal:</a:t>
            </a:r>
          </a:p>
          <a:p>
            <a:pPr marL="342900" indent="-342900">
              <a:buAutoNum type="alphaL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nvm</a:t>
            </a:r>
            <a:r>
              <a:rPr lang="en-US" sz="1800" dirty="0"/>
              <a:t> install v8.0.0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2.2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the installation. Type the command </a:t>
            </a:r>
            <a:r>
              <a:rPr lang="en-US" sz="1800" i="1" dirty="0"/>
              <a:t>node --version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If successful, it should look like this: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F8508-A4AA-DE49-A3FD-91084E1A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9" y="3844869"/>
            <a:ext cx="4559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MariaDB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800" dirty="0"/>
              <a:t>MariaDB is an open-source database management system. It uses a relational database and SQL (Structured Query Language) to manage its data. MariaDB is a fork of MySQL managed by the original MySQL developers. It's designed as a replacement for MySQL, uses some commands that reference </a:t>
            </a:r>
            <a:r>
              <a:rPr lang="en-IE" sz="1800" dirty="0" err="1"/>
              <a:t>mysql</a:t>
            </a:r>
            <a:r>
              <a:rPr lang="en-IE" sz="1800" dirty="0"/>
              <a:t>, and is the default package on CentOS 7.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</a:t>
            </a:r>
            <a:r>
              <a:rPr lang="en-IE" sz="1800" i="1" dirty="0" err="1"/>
              <a:t>sudo</a:t>
            </a:r>
            <a:r>
              <a:rPr lang="en-IE" sz="1800" i="1" dirty="0"/>
              <a:t> yum update</a:t>
            </a:r>
          </a:p>
          <a:p>
            <a:pPr marL="342900" indent="-342900">
              <a:buAutoNum type="alphaLcPeriod"/>
            </a:pPr>
            <a:endParaRPr lang="en-IE" sz="1800" i="1" dirty="0"/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3.2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</a:t>
            </a:r>
            <a:r>
              <a:rPr lang="en-US" sz="1800" i="1" dirty="0"/>
              <a:t> </a:t>
            </a:r>
            <a:r>
              <a:rPr lang="en-US" sz="1800" i="1" dirty="0" err="1"/>
              <a:t>sudo</a:t>
            </a:r>
            <a:r>
              <a:rPr lang="en-US" sz="1800" i="1" dirty="0"/>
              <a:t> yum install </a:t>
            </a:r>
            <a:r>
              <a:rPr lang="en-US" sz="1800" i="1" dirty="0" err="1"/>
              <a:t>mariadb</a:t>
            </a:r>
            <a:r>
              <a:rPr lang="en-US" sz="1800" i="1" dirty="0"/>
              <a:t>-serve</a:t>
            </a:r>
          </a:p>
          <a:p>
            <a:pPr marL="342900" indent="-342900">
              <a:buAutoNum type="alphaLcPeriod"/>
            </a:pPr>
            <a:endParaRPr lang="en-US" sz="1800" i="1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Enable MariaDB to start on boot and then start the service with the following commands: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enable </a:t>
            </a:r>
            <a:r>
              <a:rPr lang="en-IE" sz="1800" dirty="0" err="1"/>
              <a:t>mariadb</a:t>
            </a:r>
            <a:r>
              <a:rPr lang="en-IE" sz="1800" dirty="0"/>
              <a:t>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start </a:t>
            </a:r>
            <a:r>
              <a:rPr lang="en-IE" sz="1800" dirty="0" err="1"/>
              <a:t>mariadb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3.4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Harden MariaDB Server with the following command: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mysql_secure_installation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3.5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/>
              <a:t>Press enter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set a new password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3.6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remove anonymous users;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disable root logins outside of local host;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remove test databases; </a:t>
            </a:r>
            <a:r>
              <a:rPr lang="en-IE" sz="1800" dirty="0"/>
              <a:t>Yes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reload privilege tables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 packages are available in the EPEL repositories. If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EPEL repository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installed on the machine, type: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</a:t>
            </a:r>
            <a:r>
              <a:rPr lang="en-IE" sz="1800" dirty="0" err="1"/>
              <a:t>epel</a:t>
            </a:r>
            <a:r>
              <a:rPr lang="en-IE" sz="1800" dirty="0"/>
              <a:t>-release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Once the repository is added, install R by typing: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R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install packages, if the server’s RAM is </a:t>
            </a:r>
            <a:r>
              <a:rPr lang="en-IE" sz="1800" dirty="0"/>
              <a:t>less than 2 GB,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the size of the swap with the following commands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centOS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terminal: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swapon</a:t>
            </a:r>
            <a:r>
              <a:rPr lang="en-IE" sz="1800" dirty="0"/>
              <a:t> -s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#get size and filename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swapoff</a:t>
            </a:r>
            <a:r>
              <a:rPr lang="en-IE" sz="1800" dirty="0"/>
              <a:t> -a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#stop the actual swaps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fallocate</a:t>
            </a:r>
            <a:r>
              <a:rPr lang="en-IE" sz="1800" dirty="0"/>
              <a:t> -l 2g swap2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#allocate 2Gb for the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swapfile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mkswap</a:t>
            </a:r>
            <a:r>
              <a:rPr lang="en-IE" sz="1800" dirty="0"/>
              <a:t> swap2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swapon</a:t>
            </a:r>
            <a:r>
              <a:rPr lang="en-IE" sz="1800" dirty="0"/>
              <a:t> swap2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4. 4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R console, install the following packages: </a:t>
            </a:r>
            <a:r>
              <a:rPr lang="en-IE" sz="1800" dirty="0" err="1"/>
              <a:t>dplyr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jsonlite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readr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deSolve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tibble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tidyr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purrr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lubridate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stringr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9673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5.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terminal: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git</a:t>
            </a:r>
          </a:p>
        </p:txBody>
      </p:sp>
    </p:spTree>
    <p:extLst>
      <p:ext uri="{BB962C8B-B14F-4D97-AF65-F5344CB8AC3E}">
        <p14:creationId xmlns:p14="http://schemas.microsoft.com/office/powerpoint/2010/main" val="14945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6.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</a:t>
            </a:r>
            <a:r>
              <a:rPr lang="en-IE" sz="1800" dirty="0"/>
              <a:t>opt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folder with the following command:</a:t>
            </a:r>
          </a:p>
          <a:p>
            <a:pPr marL="0" indent="0">
              <a:buNone/>
            </a:pPr>
            <a:r>
              <a:rPr lang="en-IE" sz="1800" dirty="0"/>
              <a:t>cd /opt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directory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the following command:</a:t>
            </a:r>
          </a:p>
          <a:p>
            <a:pPr marL="0" indent="0">
              <a:buNone/>
            </a:pPr>
            <a:r>
              <a:rPr lang="en-IE" sz="1800" dirty="0" err="1"/>
              <a:t>mkdir</a:t>
            </a:r>
            <a:r>
              <a:rPr lang="en-IE" sz="1800" dirty="0"/>
              <a:t> –p node/</a:t>
            </a:r>
            <a:r>
              <a:rPr lang="en-IE" sz="1800" dirty="0" err="1"/>
              <a:t>Healthsim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the newly created folder &amp; start Git:</a:t>
            </a:r>
          </a:p>
          <a:p>
            <a:pPr marL="0" indent="0">
              <a:buNone/>
            </a:pPr>
            <a:r>
              <a:rPr lang="en-IE" sz="1800" dirty="0"/>
              <a:t>cd node/</a:t>
            </a:r>
            <a:r>
              <a:rPr lang="en-IE" sz="1800" dirty="0" err="1"/>
              <a:t>Healthsim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git </a:t>
            </a:r>
            <a:r>
              <a:rPr lang="en-IE" sz="1800" dirty="0" err="1"/>
              <a:t>init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the local repository at the remote repository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git remote add origin https://github.com/jandraor/</a:t>
            </a:r>
            <a:r>
              <a:rPr lang="en-IE" sz="1800" b="1" dirty="0"/>
              <a:t>H</a:t>
            </a:r>
            <a:r>
              <a:rPr lang="en-IE" sz="1800" dirty="0"/>
              <a:t>ealth</a:t>
            </a:r>
            <a:r>
              <a:rPr lang="en-IE" sz="1800" b="1" dirty="0"/>
              <a:t>S</a:t>
            </a:r>
            <a:r>
              <a:rPr lang="en-IE" sz="1800" dirty="0"/>
              <a:t>im.git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6.5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the content from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the local repository</a:t>
            </a:r>
          </a:p>
          <a:p>
            <a:pPr marL="0" indent="0">
              <a:buNone/>
            </a:pPr>
            <a:r>
              <a:rPr lang="en-IE" sz="1800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105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SFTP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new user ‘access’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adduser</a:t>
            </a:r>
            <a:r>
              <a:rPr lang="en-IE" sz="1800" dirty="0"/>
              <a:t> access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a password by typing the following command &amp; twice the desired password for user </a:t>
            </a:r>
            <a:r>
              <a:rPr lang="en-IE" sz="1800" dirty="0"/>
              <a:t>‘access’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passwd access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 directory for file transfers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mkdir</a:t>
            </a:r>
            <a:r>
              <a:rPr lang="en-IE" sz="1800" dirty="0"/>
              <a:t> –p /var/sftp/uploads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the owner of /var/sftp to </a:t>
            </a:r>
            <a:r>
              <a:rPr lang="en-IE" sz="1800" dirty="0"/>
              <a:t>root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chown</a:t>
            </a:r>
            <a:r>
              <a:rPr lang="en-IE" sz="1800" dirty="0"/>
              <a:t> </a:t>
            </a:r>
            <a:r>
              <a:rPr lang="en-IE" sz="1800" dirty="0" err="1"/>
              <a:t>root:root</a:t>
            </a:r>
            <a:r>
              <a:rPr lang="en-IE" sz="1800" dirty="0"/>
              <a:t> /var/sftp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7.5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Give </a:t>
            </a:r>
            <a:r>
              <a:rPr lang="en-IE" sz="1800" b="1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write permissions to the same directory, and give other users only read and execute rights.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chmod</a:t>
            </a:r>
            <a:r>
              <a:rPr lang="en-IE" sz="1800" dirty="0"/>
              <a:t> 755 /var/sftp</a:t>
            </a:r>
          </a:p>
          <a:p>
            <a:pPr marL="0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10867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</TotalTime>
  <Words>1418</Words>
  <Application>Microsoft Macintosh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Healthsim setup June 2019</vt:lpstr>
      <vt:lpstr>PowerPoint Presentation</vt:lpstr>
      <vt:lpstr>1. Install Node Version Manager (NVM)</vt:lpstr>
      <vt:lpstr>2. Install Node</vt:lpstr>
      <vt:lpstr>3. Install MariaDB</vt:lpstr>
      <vt:lpstr>4. Install R</vt:lpstr>
      <vt:lpstr>5. Install Git</vt:lpstr>
      <vt:lpstr>6. Configure repository</vt:lpstr>
      <vt:lpstr>7. Configure SFTP</vt:lpstr>
      <vt:lpstr>7. Configure SFTP</vt:lpstr>
      <vt:lpstr>8. Configure DB</vt:lpstr>
      <vt:lpstr>9. Add private files</vt:lpstr>
      <vt:lpstr>9. Add private files</vt:lpstr>
      <vt:lpstr>9. Add private files</vt:lpstr>
      <vt:lpstr>10. Open 443 port</vt:lpstr>
      <vt:lpstr>11a. Deployment in development mode</vt:lpstr>
      <vt:lpstr>12. Configure Redis</vt:lpstr>
      <vt:lpstr>13. Deployment in production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Healthsim setup</dc:title>
  <dc:creator>Andrade Ortiz, Jair Albert</dc:creator>
  <cp:lastModifiedBy>Andrade Ortiz, Jair Albert</cp:lastModifiedBy>
  <cp:revision>37</cp:revision>
  <dcterms:created xsi:type="dcterms:W3CDTF">2019-05-31T11:30:42Z</dcterms:created>
  <dcterms:modified xsi:type="dcterms:W3CDTF">2019-06-05T15:46:24Z</dcterms:modified>
</cp:coreProperties>
</file>